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8" r:id="rId2"/>
    <p:sldId id="289" r:id="rId3"/>
    <p:sldId id="290" r:id="rId4"/>
    <p:sldId id="256" r:id="rId5"/>
    <p:sldId id="257" r:id="rId6"/>
    <p:sldId id="283" r:id="rId7"/>
    <p:sldId id="285" r:id="rId8"/>
    <p:sldId id="286" r:id="rId9"/>
    <p:sldId id="287" r:id="rId10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397E1A-BD63-428F-94A0-0DFC0E4DBFCF}" v="6" dt="2024-03-02T13:13:45.2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8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i Smedman" userId="b79aac66d1901d05" providerId="LiveId" clId="{A8397E1A-BD63-428F-94A0-0DFC0E4DBFCF}"/>
    <pc:docChg chg="delSld">
      <pc:chgData name="Sari Smedman" userId="b79aac66d1901d05" providerId="LiveId" clId="{A8397E1A-BD63-428F-94A0-0DFC0E4DBFCF}" dt="2024-03-02T13:13:53.206" v="5" actId="47"/>
      <pc:docMkLst>
        <pc:docMk/>
      </pc:docMkLst>
      <pc:sldChg chg="del">
        <pc:chgData name="Sari Smedman" userId="b79aac66d1901d05" providerId="LiveId" clId="{A8397E1A-BD63-428F-94A0-0DFC0E4DBFCF}" dt="2024-03-02T13:11:15.002" v="2" actId="47"/>
        <pc:sldMkLst>
          <pc:docMk/>
          <pc:sldMk cId="182166265" sldId="274"/>
        </pc:sldMkLst>
      </pc:sldChg>
      <pc:sldChg chg="del">
        <pc:chgData name="Sari Smedman" userId="b79aac66d1901d05" providerId="LiveId" clId="{A8397E1A-BD63-428F-94A0-0DFC0E4DBFCF}" dt="2024-03-02T13:10:36.742" v="1" actId="47"/>
        <pc:sldMkLst>
          <pc:docMk/>
          <pc:sldMk cId="2055351810" sldId="275"/>
        </pc:sldMkLst>
      </pc:sldChg>
      <pc:sldChg chg="del">
        <pc:chgData name="Sari Smedman" userId="b79aac66d1901d05" providerId="LiveId" clId="{A8397E1A-BD63-428F-94A0-0DFC0E4DBFCF}" dt="2024-03-02T13:12:27.200" v="3" actId="47"/>
        <pc:sldMkLst>
          <pc:docMk/>
          <pc:sldMk cId="1167005132" sldId="279"/>
        </pc:sldMkLst>
      </pc:sldChg>
      <pc:sldChg chg="del">
        <pc:chgData name="Sari Smedman" userId="b79aac66d1901d05" providerId="LiveId" clId="{A8397E1A-BD63-428F-94A0-0DFC0E4DBFCF}" dt="2024-03-02T13:13:30.217" v="4" actId="47"/>
        <pc:sldMkLst>
          <pc:docMk/>
          <pc:sldMk cId="3451659245" sldId="280"/>
        </pc:sldMkLst>
      </pc:sldChg>
      <pc:sldChg chg="del">
        <pc:chgData name="Sari Smedman" userId="b79aac66d1901d05" providerId="LiveId" clId="{A8397E1A-BD63-428F-94A0-0DFC0E4DBFCF}" dt="2024-03-02T13:13:53.206" v="5" actId="47"/>
        <pc:sldMkLst>
          <pc:docMk/>
          <pc:sldMk cId="4138534832" sldId="281"/>
        </pc:sldMkLst>
      </pc:sldChg>
      <pc:sldChg chg="del">
        <pc:chgData name="Sari Smedman" userId="b79aac66d1901d05" providerId="LiveId" clId="{A8397E1A-BD63-428F-94A0-0DFC0E4DBFCF}" dt="2024-03-02T13:10:15.035" v="0" actId="47"/>
        <pc:sldMkLst>
          <pc:docMk/>
          <pc:sldMk cId="633079110" sldId="284"/>
        </pc:sldMkLst>
      </pc:sldChg>
    </pc:docChg>
  </pc:docChgLst>
  <pc:docChgLst>
    <pc:chgData name="Sari Smedman" userId="b79aac66d1901d05" providerId="LiveId" clId="{EB5D07CC-7759-4478-9137-787BEC826130}"/>
    <pc:docChg chg="undo redo custSel addSld delSld modSld">
      <pc:chgData name="Sari Smedman" userId="b79aac66d1901d05" providerId="LiveId" clId="{EB5D07CC-7759-4478-9137-787BEC826130}" dt="2023-07-23T12:08:29.309" v="94" actId="20577"/>
      <pc:docMkLst>
        <pc:docMk/>
      </pc:docMkLst>
      <pc:sldChg chg="del">
        <pc:chgData name="Sari Smedman" userId="b79aac66d1901d05" providerId="LiveId" clId="{EB5D07CC-7759-4478-9137-787BEC826130}" dt="2023-07-23T08:56:23.497" v="86" actId="47"/>
        <pc:sldMkLst>
          <pc:docMk/>
          <pc:sldMk cId="1008043084" sldId="261"/>
        </pc:sldMkLst>
      </pc:sldChg>
      <pc:sldChg chg="del">
        <pc:chgData name="Sari Smedman" userId="b79aac66d1901d05" providerId="LiveId" clId="{EB5D07CC-7759-4478-9137-787BEC826130}" dt="2023-07-23T08:56:10.716" v="79" actId="47"/>
        <pc:sldMkLst>
          <pc:docMk/>
          <pc:sldMk cId="2002248243" sldId="266"/>
        </pc:sldMkLst>
      </pc:sldChg>
      <pc:sldChg chg="del">
        <pc:chgData name="Sari Smedman" userId="b79aac66d1901d05" providerId="LiveId" clId="{EB5D07CC-7759-4478-9137-787BEC826130}" dt="2023-07-23T08:56:12.161" v="80" actId="47"/>
        <pc:sldMkLst>
          <pc:docMk/>
          <pc:sldMk cId="2857169417" sldId="267"/>
        </pc:sldMkLst>
      </pc:sldChg>
      <pc:sldChg chg="del">
        <pc:chgData name="Sari Smedman" userId="b79aac66d1901d05" providerId="LiveId" clId="{EB5D07CC-7759-4478-9137-787BEC826130}" dt="2023-07-23T08:56:13.191" v="81" actId="47"/>
        <pc:sldMkLst>
          <pc:docMk/>
          <pc:sldMk cId="3096231511" sldId="268"/>
        </pc:sldMkLst>
      </pc:sldChg>
      <pc:sldChg chg="del">
        <pc:chgData name="Sari Smedman" userId="b79aac66d1901d05" providerId="LiveId" clId="{EB5D07CC-7759-4478-9137-787BEC826130}" dt="2023-07-23T08:56:22.524" v="85" actId="47"/>
        <pc:sldMkLst>
          <pc:docMk/>
          <pc:sldMk cId="1949845910" sldId="271"/>
        </pc:sldMkLst>
      </pc:sldChg>
      <pc:sldChg chg="del">
        <pc:chgData name="Sari Smedman" userId="b79aac66d1901d05" providerId="LiveId" clId="{EB5D07CC-7759-4478-9137-787BEC826130}" dt="2023-07-23T08:56:20.495" v="83" actId="47"/>
        <pc:sldMkLst>
          <pc:docMk/>
          <pc:sldMk cId="1845620923" sldId="272"/>
        </pc:sldMkLst>
      </pc:sldChg>
      <pc:sldChg chg="modSp del mod">
        <pc:chgData name="Sari Smedman" userId="b79aac66d1901d05" providerId="LiveId" clId="{EB5D07CC-7759-4478-9137-787BEC826130}" dt="2023-07-23T12:05:24.791" v="92" actId="47"/>
        <pc:sldMkLst>
          <pc:docMk/>
          <pc:sldMk cId="1273240287" sldId="273"/>
        </pc:sldMkLst>
        <pc:spChg chg="mod">
          <ac:chgData name="Sari Smedman" userId="b79aac66d1901d05" providerId="LiveId" clId="{EB5D07CC-7759-4478-9137-787BEC826130}" dt="2023-07-23T08:55:33.750" v="78" actId="20577"/>
          <ac:spMkLst>
            <pc:docMk/>
            <pc:sldMk cId="1273240287" sldId="273"/>
            <ac:spMk id="26" creationId="{03CCC857-FC1C-CC4C-1AE1-023835046BFC}"/>
          </ac:spMkLst>
        </pc:spChg>
      </pc:sldChg>
      <pc:sldChg chg="del">
        <pc:chgData name="Sari Smedman" userId="b79aac66d1901d05" providerId="LiveId" clId="{EB5D07CC-7759-4478-9137-787BEC826130}" dt="2023-07-23T08:56:15.038" v="82" actId="47"/>
        <pc:sldMkLst>
          <pc:docMk/>
          <pc:sldMk cId="1082577505" sldId="277"/>
        </pc:sldMkLst>
      </pc:sldChg>
      <pc:sldChg chg="del">
        <pc:chgData name="Sari Smedman" userId="b79aac66d1901d05" providerId="LiveId" clId="{EB5D07CC-7759-4478-9137-787BEC826130}" dt="2023-07-23T08:56:21.646" v="84" actId="47"/>
        <pc:sldMkLst>
          <pc:docMk/>
          <pc:sldMk cId="4061937870" sldId="278"/>
        </pc:sldMkLst>
      </pc:sldChg>
      <pc:sldChg chg="modSp mod">
        <pc:chgData name="Sari Smedman" userId="b79aac66d1901d05" providerId="LiveId" clId="{EB5D07CC-7759-4478-9137-787BEC826130}" dt="2023-07-23T12:08:29.309" v="94" actId="20577"/>
        <pc:sldMkLst>
          <pc:docMk/>
          <pc:sldMk cId="1167005132" sldId="279"/>
        </pc:sldMkLst>
        <pc:spChg chg="mod">
          <ac:chgData name="Sari Smedman" userId="b79aac66d1901d05" providerId="LiveId" clId="{EB5D07CC-7759-4478-9137-787BEC826130}" dt="2023-07-23T12:08:29.309" v="94" actId="20577"/>
          <ac:spMkLst>
            <pc:docMk/>
            <pc:sldMk cId="1167005132" sldId="279"/>
            <ac:spMk id="2" creationId="{3DD8DE1A-7C9F-F663-0947-2C854ACB942E}"/>
          </ac:spMkLst>
        </pc:spChg>
      </pc:sldChg>
      <pc:sldChg chg="del">
        <pc:chgData name="Sari Smedman" userId="b79aac66d1901d05" providerId="LiveId" clId="{EB5D07CC-7759-4478-9137-787BEC826130}" dt="2023-07-23T08:56:24.219" v="87" actId="47"/>
        <pc:sldMkLst>
          <pc:docMk/>
          <pc:sldMk cId="3349987400" sldId="282"/>
        </pc:sldMkLst>
      </pc:sldChg>
      <pc:sldChg chg="del">
        <pc:chgData name="Sari Smedman" userId="b79aac66d1901d05" providerId="LiveId" clId="{EB5D07CC-7759-4478-9137-787BEC826130}" dt="2023-07-23T08:54:18.509" v="71" actId="47"/>
        <pc:sldMkLst>
          <pc:docMk/>
          <pc:sldMk cId="339124575" sldId="284"/>
        </pc:sldMkLst>
      </pc:sldChg>
      <pc:sldChg chg="new setBg">
        <pc:chgData name="Sari Smedman" userId="b79aac66d1901d05" providerId="LiveId" clId="{EB5D07CC-7759-4478-9137-787BEC826130}" dt="2023-07-23T12:04:36.504" v="91"/>
        <pc:sldMkLst>
          <pc:docMk/>
          <pc:sldMk cId="633079110" sldId="284"/>
        </pc:sldMkLst>
      </pc:sldChg>
      <pc:sldChg chg="addSp delSp del mod">
        <pc:chgData name="Sari Smedman" userId="b79aac66d1901d05" providerId="LiveId" clId="{EB5D07CC-7759-4478-9137-787BEC826130}" dt="2023-07-23T08:54:19.761" v="72" actId="47"/>
        <pc:sldMkLst>
          <pc:docMk/>
          <pc:sldMk cId="1242348414" sldId="285"/>
        </pc:sldMkLst>
        <pc:spChg chg="add del">
          <ac:chgData name="Sari Smedman" userId="b79aac66d1901d05" providerId="LiveId" clId="{EB5D07CC-7759-4478-9137-787BEC826130}" dt="2023-07-23T08:54:01.807" v="70" actId="478"/>
          <ac:spMkLst>
            <pc:docMk/>
            <pc:sldMk cId="1242348414" sldId="285"/>
            <ac:spMk id="56" creationId="{B5A5B5E4-C579-97FF-1253-1AB3BDD6B88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9A7CA-6BE0-4251-938F-5417A1214651}" type="datetimeFigureOut">
              <a:rPr lang="fi-FI" smtClean="0"/>
              <a:t>2.3.2024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7DCC2-2587-4F50-93D2-42780386B2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96978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9A7CA-6BE0-4251-938F-5417A1214651}" type="datetimeFigureOut">
              <a:rPr lang="fi-FI" smtClean="0"/>
              <a:t>2.3.2024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7DCC2-2587-4F50-93D2-42780386B2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1165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9A7CA-6BE0-4251-938F-5417A1214651}" type="datetimeFigureOut">
              <a:rPr lang="fi-FI" smtClean="0"/>
              <a:t>2.3.2024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7DCC2-2587-4F50-93D2-42780386B2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5674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9A7CA-6BE0-4251-938F-5417A1214651}" type="datetimeFigureOut">
              <a:rPr lang="fi-FI" smtClean="0"/>
              <a:t>2.3.2024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7DCC2-2587-4F50-93D2-42780386B2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3981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9A7CA-6BE0-4251-938F-5417A1214651}" type="datetimeFigureOut">
              <a:rPr lang="fi-FI" smtClean="0"/>
              <a:t>2.3.2024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7DCC2-2587-4F50-93D2-42780386B2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67093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9A7CA-6BE0-4251-938F-5417A1214651}" type="datetimeFigureOut">
              <a:rPr lang="fi-FI" smtClean="0"/>
              <a:t>2.3.2024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7DCC2-2587-4F50-93D2-42780386B2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50968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9A7CA-6BE0-4251-938F-5417A1214651}" type="datetimeFigureOut">
              <a:rPr lang="fi-FI" smtClean="0"/>
              <a:t>2.3.2024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7DCC2-2587-4F50-93D2-42780386B2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00724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9A7CA-6BE0-4251-938F-5417A1214651}" type="datetimeFigureOut">
              <a:rPr lang="fi-FI" smtClean="0"/>
              <a:t>2.3.2024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7DCC2-2587-4F50-93D2-42780386B2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1637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9A7CA-6BE0-4251-938F-5417A1214651}" type="datetimeFigureOut">
              <a:rPr lang="fi-FI" smtClean="0"/>
              <a:t>2.3.2024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7DCC2-2587-4F50-93D2-42780386B2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62108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9A7CA-6BE0-4251-938F-5417A1214651}" type="datetimeFigureOut">
              <a:rPr lang="fi-FI" smtClean="0"/>
              <a:t>2.3.2024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7DCC2-2587-4F50-93D2-42780386B2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14930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9A7CA-6BE0-4251-938F-5417A1214651}" type="datetimeFigureOut">
              <a:rPr lang="fi-FI" smtClean="0"/>
              <a:t>2.3.2024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7DCC2-2587-4F50-93D2-42780386B2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82043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9A7CA-6BE0-4251-938F-5417A1214651}" type="datetimeFigureOut">
              <a:rPr lang="fi-FI" smtClean="0"/>
              <a:t>2.3.2024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67DCC2-2587-4F50-93D2-42780386B2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49524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png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2.png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41.png"/><Relationship Id="rId3" Type="http://schemas.openxmlformats.org/officeDocument/2006/relationships/image" Target="../media/image18.png"/><Relationship Id="rId21" Type="http://schemas.openxmlformats.org/officeDocument/2006/relationships/image" Target="../media/image44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40.png"/><Relationship Id="rId2" Type="http://schemas.openxmlformats.org/officeDocument/2006/relationships/image" Target="../media/image38.png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42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23.png"/><Relationship Id="rId18" Type="http://schemas.openxmlformats.org/officeDocument/2006/relationships/image" Target="../media/image42.png"/><Relationship Id="rId3" Type="http://schemas.openxmlformats.org/officeDocument/2006/relationships/image" Target="../media/image31.png"/><Relationship Id="rId21" Type="http://schemas.openxmlformats.org/officeDocument/2006/relationships/image" Target="../media/image51.png"/><Relationship Id="rId7" Type="http://schemas.openxmlformats.org/officeDocument/2006/relationships/image" Target="../media/image20.png"/><Relationship Id="rId12" Type="http://schemas.openxmlformats.org/officeDocument/2006/relationships/image" Target="../media/image35.png"/><Relationship Id="rId17" Type="http://schemas.openxmlformats.org/officeDocument/2006/relationships/image" Target="../media/image48.png"/><Relationship Id="rId2" Type="http://schemas.openxmlformats.org/officeDocument/2006/relationships/image" Target="../media/image38.png"/><Relationship Id="rId16" Type="http://schemas.openxmlformats.org/officeDocument/2006/relationships/image" Target="../media/image47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34.png"/><Relationship Id="rId5" Type="http://schemas.openxmlformats.org/officeDocument/2006/relationships/image" Target="../media/image22.png"/><Relationship Id="rId15" Type="http://schemas.openxmlformats.org/officeDocument/2006/relationships/image" Target="../media/image46.png"/><Relationship Id="rId10" Type="http://schemas.openxmlformats.org/officeDocument/2006/relationships/image" Target="../media/image33.png"/><Relationship Id="rId19" Type="http://schemas.openxmlformats.org/officeDocument/2006/relationships/image" Target="../media/image49.png"/><Relationship Id="rId4" Type="http://schemas.openxmlformats.org/officeDocument/2006/relationships/image" Target="../media/image19.png"/><Relationship Id="rId9" Type="http://schemas.openxmlformats.org/officeDocument/2006/relationships/image" Target="../media/image32.png"/><Relationship Id="rId14" Type="http://schemas.openxmlformats.org/officeDocument/2006/relationships/image" Target="../media/image36.png"/><Relationship Id="rId22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4.png"/><Relationship Id="rId18" Type="http://schemas.openxmlformats.org/officeDocument/2006/relationships/image" Target="../media/image57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12" Type="http://schemas.openxmlformats.org/officeDocument/2006/relationships/image" Target="../media/image53.png"/><Relationship Id="rId17" Type="http://schemas.openxmlformats.org/officeDocument/2006/relationships/image" Target="../media/image56.png"/><Relationship Id="rId2" Type="http://schemas.openxmlformats.org/officeDocument/2006/relationships/image" Target="../media/image38.png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36.png"/><Relationship Id="rId5" Type="http://schemas.openxmlformats.org/officeDocument/2006/relationships/image" Target="../media/image22.png"/><Relationship Id="rId15" Type="http://schemas.openxmlformats.org/officeDocument/2006/relationships/image" Target="../media/image40.png"/><Relationship Id="rId10" Type="http://schemas.openxmlformats.org/officeDocument/2006/relationships/image" Target="../media/image18.png"/><Relationship Id="rId4" Type="http://schemas.openxmlformats.org/officeDocument/2006/relationships/image" Target="../media/image19.png"/><Relationship Id="rId9" Type="http://schemas.openxmlformats.org/officeDocument/2006/relationships/image" Target="../media/image31.png"/><Relationship Id="rId1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5526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Kuva 26" descr="Kuva, joka sisältää kohteen poika, vaate, piirros, animaatio&#10;&#10;Kuvaus luotu automaattisesti">
            <a:extLst>
              <a:ext uri="{FF2B5EF4-FFF2-40B4-BE49-F238E27FC236}">
                <a16:creationId xmlns:a16="http://schemas.microsoft.com/office/drawing/2014/main" id="{BF851CDD-983C-D3C7-2EE7-DA579551D1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86" y="62205"/>
            <a:ext cx="2183631" cy="2180853"/>
          </a:xfrm>
          <a:prstGeom prst="rect">
            <a:avLst/>
          </a:prstGeom>
        </p:spPr>
      </p:pic>
      <p:sp>
        <p:nvSpPr>
          <p:cNvPr id="28" name="Tekstiruutu 27">
            <a:extLst>
              <a:ext uri="{FF2B5EF4-FFF2-40B4-BE49-F238E27FC236}">
                <a16:creationId xmlns:a16="http://schemas.microsoft.com/office/drawing/2014/main" id="{FB0C71E3-307D-FCAF-CB64-704C96FE12EC}"/>
              </a:ext>
            </a:extLst>
          </p:cNvPr>
          <p:cNvSpPr txBox="1"/>
          <p:nvPr/>
        </p:nvSpPr>
        <p:spPr>
          <a:xfrm>
            <a:off x="952215" y="508542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Tulo</a:t>
            </a:r>
          </a:p>
        </p:txBody>
      </p:sp>
      <p:pic>
        <p:nvPicPr>
          <p:cNvPr id="30" name="Kuva 29" descr="Kuva, joka sisältää kohteen animaatio, vaate, henkilö, clipart&#10;&#10;Kuvaus luotu automaattisesti">
            <a:extLst>
              <a:ext uri="{FF2B5EF4-FFF2-40B4-BE49-F238E27FC236}">
                <a16:creationId xmlns:a16="http://schemas.microsoft.com/office/drawing/2014/main" id="{C39AE532-FB44-2CBE-6FE3-B150A41D0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654" y="64160"/>
            <a:ext cx="2175185" cy="2175185"/>
          </a:xfrm>
          <a:prstGeom prst="rect">
            <a:avLst/>
          </a:prstGeom>
        </p:spPr>
      </p:pic>
      <p:sp>
        <p:nvSpPr>
          <p:cNvPr id="31" name="Tekstiruutu 30">
            <a:extLst>
              <a:ext uri="{FF2B5EF4-FFF2-40B4-BE49-F238E27FC236}">
                <a16:creationId xmlns:a16="http://schemas.microsoft.com/office/drawing/2014/main" id="{1D66938E-C5BD-03EB-44E0-F1E13FF6C94C}"/>
              </a:ext>
            </a:extLst>
          </p:cNvPr>
          <p:cNvSpPr txBox="1"/>
          <p:nvPr/>
        </p:nvSpPr>
        <p:spPr>
          <a:xfrm>
            <a:off x="3299908" y="449246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Aamupuuhat</a:t>
            </a:r>
          </a:p>
        </p:txBody>
      </p:sp>
      <p:pic>
        <p:nvPicPr>
          <p:cNvPr id="33" name="Kuva 32" descr="Kuva, joka sisältää kohteen animaatio, kuvitus, clipart&#10;&#10;Kuvaus luotu automaattisesti">
            <a:extLst>
              <a:ext uri="{FF2B5EF4-FFF2-40B4-BE49-F238E27FC236}">
                <a16:creationId xmlns:a16="http://schemas.microsoft.com/office/drawing/2014/main" id="{1A63E18E-3F33-4D7D-F5EE-33B44A40BE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016" y="58492"/>
            <a:ext cx="2175185" cy="2177956"/>
          </a:xfrm>
          <a:prstGeom prst="rect">
            <a:avLst/>
          </a:prstGeom>
        </p:spPr>
      </p:pic>
      <p:sp>
        <p:nvSpPr>
          <p:cNvPr id="34" name="Tekstiruutu 33">
            <a:extLst>
              <a:ext uri="{FF2B5EF4-FFF2-40B4-BE49-F238E27FC236}">
                <a16:creationId xmlns:a16="http://schemas.microsoft.com/office/drawing/2014/main" id="{B57A369F-5DCB-3F1D-2118-C37B595A7DEB}"/>
              </a:ext>
            </a:extLst>
          </p:cNvPr>
          <p:cNvSpPr txBox="1"/>
          <p:nvPr/>
        </p:nvSpPr>
        <p:spPr>
          <a:xfrm>
            <a:off x="5675788" y="455794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Aamupala</a:t>
            </a:r>
          </a:p>
        </p:txBody>
      </p:sp>
      <p:pic>
        <p:nvPicPr>
          <p:cNvPr id="36" name="Kuva 35" descr="Kuva, joka sisältää kohteen animaatio, clipart, kuvitus&#10;&#10;Kuvaus luotu automaattisesti">
            <a:extLst>
              <a:ext uri="{FF2B5EF4-FFF2-40B4-BE49-F238E27FC236}">
                <a16:creationId xmlns:a16="http://schemas.microsoft.com/office/drawing/2014/main" id="{4B2EE278-BAB4-FBB8-408E-604779B891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378" y="89520"/>
            <a:ext cx="2177956" cy="2177956"/>
          </a:xfrm>
          <a:prstGeom prst="rect">
            <a:avLst/>
          </a:prstGeom>
        </p:spPr>
      </p:pic>
      <p:sp>
        <p:nvSpPr>
          <p:cNvPr id="37" name="Tekstiruutu 36">
            <a:extLst>
              <a:ext uri="{FF2B5EF4-FFF2-40B4-BE49-F238E27FC236}">
                <a16:creationId xmlns:a16="http://schemas.microsoft.com/office/drawing/2014/main" id="{9C4A91D7-E7B3-B913-46F2-A3933BA4C8F3}"/>
              </a:ext>
            </a:extLst>
          </p:cNvPr>
          <p:cNvSpPr txBox="1"/>
          <p:nvPr/>
        </p:nvSpPr>
        <p:spPr>
          <a:xfrm>
            <a:off x="8049362" y="492802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Aamupiiri</a:t>
            </a:r>
          </a:p>
        </p:txBody>
      </p:sp>
      <p:pic>
        <p:nvPicPr>
          <p:cNvPr id="38" name="Kuva 37" descr="Kuva, joka sisältää kohteen animaatio, clipart, kuvitus&#10;&#10;Kuvaus luotu automaattisesti">
            <a:extLst>
              <a:ext uri="{FF2B5EF4-FFF2-40B4-BE49-F238E27FC236}">
                <a16:creationId xmlns:a16="http://schemas.microsoft.com/office/drawing/2014/main" id="{0A3BC7A9-B99F-4F80-97B8-CACA4B94FF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60" y="2338572"/>
            <a:ext cx="2177956" cy="2177956"/>
          </a:xfrm>
          <a:prstGeom prst="rect">
            <a:avLst/>
          </a:prstGeom>
        </p:spPr>
      </p:pic>
      <p:sp>
        <p:nvSpPr>
          <p:cNvPr id="39" name="Tekstiruutu 38">
            <a:extLst>
              <a:ext uri="{FF2B5EF4-FFF2-40B4-BE49-F238E27FC236}">
                <a16:creationId xmlns:a16="http://schemas.microsoft.com/office/drawing/2014/main" id="{9CDF5B94-172C-B9B5-4189-DDD03B6C961E}"/>
              </a:ext>
            </a:extLst>
          </p:cNvPr>
          <p:cNvSpPr txBox="1"/>
          <p:nvPr/>
        </p:nvSpPr>
        <p:spPr>
          <a:xfrm>
            <a:off x="940774" y="2761633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Pienryhmät</a:t>
            </a:r>
          </a:p>
        </p:txBody>
      </p:sp>
      <p:pic>
        <p:nvPicPr>
          <p:cNvPr id="41" name="Kuva 40" descr="Kuva, joka sisältää kohteen piirros, animaatio, vaate, kuvitus&#10;&#10;Kuvaus luotu automaattisesti">
            <a:extLst>
              <a:ext uri="{FF2B5EF4-FFF2-40B4-BE49-F238E27FC236}">
                <a16:creationId xmlns:a16="http://schemas.microsoft.com/office/drawing/2014/main" id="{946783F8-6250-A2A5-072D-E7EBA97A3E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883" y="2338572"/>
            <a:ext cx="2177956" cy="2175185"/>
          </a:xfrm>
          <a:prstGeom prst="rect">
            <a:avLst/>
          </a:prstGeom>
        </p:spPr>
      </p:pic>
      <p:sp>
        <p:nvSpPr>
          <p:cNvPr id="42" name="Tekstiruutu 41">
            <a:extLst>
              <a:ext uri="{FF2B5EF4-FFF2-40B4-BE49-F238E27FC236}">
                <a16:creationId xmlns:a16="http://schemas.microsoft.com/office/drawing/2014/main" id="{E39F53CD-9937-9083-AEDB-19DF3EAA3E2F}"/>
              </a:ext>
            </a:extLst>
          </p:cNvPr>
          <p:cNvSpPr txBox="1"/>
          <p:nvPr/>
        </p:nvSpPr>
        <p:spPr>
          <a:xfrm>
            <a:off x="3307128" y="2782436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Projekti</a:t>
            </a:r>
          </a:p>
        </p:txBody>
      </p:sp>
      <p:pic>
        <p:nvPicPr>
          <p:cNvPr id="43" name="Kuva 42" descr="Kuva, joka sisältää kohteen piirros, animaatio, vaate, kuvitus&#10;&#10;Kuvaus luotu automaattisesti">
            <a:extLst>
              <a:ext uri="{FF2B5EF4-FFF2-40B4-BE49-F238E27FC236}">
                <a16:creationId xmlns:a16="http://schemas.microsoft.com/office/drawing/2014/main" id="{D701B38D-634E-6FEC-8865-884FAA05AC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244" y="2338572"/>
            <a:ext cx="2177956" cy="2175185"/>
          </a:xfrm>
          <a:prstGeom prst="rect">
            <a:avLst/>
          </a:prstGeom>
        </p:spPr>
      </p:pic>
      <p:sp>
        <p:nvSpPr>
          <p:cNvPr id="44" name="Tekstiruutu 43">
            <a:extLst>
              <a:ext uri="{FF2B5EF4-FFF2-40B4-BE49-F238E27FC236}">
                <a16:creationId xmlns:a16="http://schemas.microsoft.com/office/drawing/2014/main" id="{1FAEBC03-3E7A-E08F-A7CB-9C8EDBA2DD32}"/>
              </a:ext>
            </a:extLst>
          </p:cNvPr>
          <p:cNvSpPr txBox="1"/>
          <p:nvPr/>
        </p:nvSpPr>
        <p:spPr>
          <a:xfrm>
            <a:off x="5654432" y="2769656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Leikki</a:t>
            </a:r>
          </a:p>
        </p:txBody>
      </p:sp>
      <p:pic>
        <p:nvPicPr>
          <p:cNvPr id="46" name="Kuva 45" descr="Kuva, joka sisältää kohteen animaatio, vaate, henkilö, clipart&#10;&#10;Kuvaus luotu automaattisesti">
            <a:extLst>
              <a:ext uri="{FF2B5EF4-FFF2-40B4-BE49-F238E27FC236}">
                <a16:creationId xmlns:a16="http://schemas.microsoft.com/office/drawing/2014/main" id="{7955802D-92A2-A534-8BD1-284868A0AE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605" y="2338572"/>
            <a:ext cx="2177956" cy="2175185"/>
          </a:xfrm>
          <a:prstGeom prst="rect">
            <a:avLst/>
          </a:prstGeom>
        </p:spPr>
      </p:pic>
      <p:sp>
        <p:nvSpPr>
          <p:cNvPr id="47" name="Tekstiruutu 46">
            <a:extLst>
              <a:ext uri="{FF2B5EF4-FFF2-40B4-BE49-F238E27FC236}">
                <a16:creationId xmlns:a16="http://schemas.microsoft.com/office/drawing/2014/main" id="{3784261E-0163-80C5-FA1A-F95D6D915579}"/>
              </a:ext>
            </a:extLst>
          </p:cNvPr>
          <p:cNvSpPr txBox="1"/>
          <p:nvPr/>
        </p:nvSpPr>
        <p:spPr>
          <a:xfrm>
            <a:off x="8051474" y="2761633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Ulkoilu</a:t>
            </a:r>
          </a:p>
        </p:txBody>
      </p:sp>
      <p:pic>
        <p:nvPicPr>
          <p:cNvPr id="48" name="Kuva 47" descr="Kuva, joka sisältää kohteen animaatio, kuvitus, clipart&#10;&#10;Kuvaus luotu automaattisesti">
            <a:extLst>
              <a:ext uri="{FF2B5EF4-FFF2-40B4-BE49-F238E27FC236}">
                <a16:creationId xmlns:a16="http://schemas.microsoft.com/office/drawing/2014/main" id="{20D9F12C-3BAD-EF97-A0C2-543649372C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86" y="4612042"/>
            <a:ext cx="2175185" cy="2177956"/>
          </a:xfrm>
          <a:prstGeom prst="rect">
            <a:avLst/>
          </a:prstGeom>
        </p:spPr>
      </p:pic>
      <p:sp>
        <p:nvSpPr>
          <p:cNvPr id="50" name="Tekstiruutu 49">
            <a:extLst>
              <a:ext uri="{FF2B5EF4-FFF2-40B4-BE49-F238E27FC236}">
                <a16:creationId xmlns:a16="http://schemas.microsoft.com/office/drawing/2014/main" id="{8BCDFF6D-78B5-1F33-463A-E13C590D975D}"/>
              </a:ext>
            </a:extLst>
          </p:cNvPr>
          <p:cNvSpPr txBox="1"/>
          <p:nvPr/>
        </p:nvSpPr>
        <p:spPr>
          <a:xfrm>
            <a:off x="933553" y="5053003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Lounas</a:t>
            </a:r>
          </a:p>
        </p:txBody>
      </p:sp>
      <p:pic>
        <p:nvPicPr>
          <p:cNvPr id="52" name="Kuva 51" descr="Kuva, joka sisältää kohteen animaatio, piirros, kuvitus, clipart&#10;&#10;Kuvaus luotu automaattisesti">
            <a:extLst>
              <a:ext uri="{FF2B5EF4-FFF2-40B4-BE49-F238E27FC236}">
                <a16:creationId xmlns:a16="http://schemas.microsoft.com/office/drawing/2014/main" id="{72C0ECE5-FD36-623B-F7D7-349ED7D9F7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883" y="4612042"/>
            <a:ext cx="2177956" cy="2177956"/>
          </a:xfrm>
          <a:prstGeom prst="rect">
            <a:avLst/>
          </a:prstGeom>
        </p:spPr>
      </p:pic>
      <p:sp>
        <p:nvSpPr>
          <p:cNvPr id="53" name="Tekstiruutu 52">
            <a:extLst>
              <a:ext uri="{FF2B5EF4-FFF2-40B4-BE49-F238E27FC236}">
                <a16:creationId xmlns:a16="http://schemas.microsoft.com/office/drawing/2014/main" id="{2C1968DC-FC69-41B5-5565-0EB48BA8F680}"/>
              </a:ext>
            </a:extLst>
          </p:cNvPr>
          <p:cNvSpPr txBox="1"/>
          <p:nvPr/>
        </p:nvSpPr>
        <p:spPr>
          <a:xfrm>
            <a:off x="3290383" y="5033953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Lepohetki</a:t>
            </a:r>
          </a:p>
        </p:txBody>
      </p:sp>
      <p:pic>
        <p:nvPicPr>
          <p:cNvPr id="55" name="Kuva 54" descr="Kuva, joka sisältää kohteen animaatio, piirros, vaate, kuvitus&#10;&#10;Kuvaus luotu automaattisesti">
            <a:extLst>
              <a:ext uri="{FF2B5EF4-FFF2-40B4-BE49-F238E27FC236}">
                <a16:creationId xmlns:a16="http://schemas.microsoft.com/office/drawing/2014/main" id="{96A99FD1-E5CC-56E9-42D2-CE2EA3903F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629" y="4612042"/>
            <a:ext cx="2175185" cy="2177956"/>
          </a:xfrm>
          <a:prstGeom prst="rect">
            <a:avLst/>
          </a:prstGeom>
        </p:spPr>
      </p:pic>
      <p:sp>
        <p:nvSpPr>
          <p:cNvPr id="56" name="Tekstiruutu 55">
            <a:extLst>
              <a:ext uri="{FF2B5EF4-FFF2-40B4-BE49-F238E27FC236}">
                <a16:creationId xmlns:a16="http://schemas.microsoft.com/office/drawing/2014/main" id="{DDB878AA-6E3A-FA10-CED7-C5A7048B1A0C}"/>
              </a:ext>
            </a:extLst>
          </p:cNvPr>
          <p:cNvSpPr txBox="1"/>
          <p:nvPr/>
        </p:nvSpPr>
        <p:spPr>
          <a:xfrm rot="362354">
            <a:off x="5638683" y="5028633"/>
            <a:ext cx="1203865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Iltapäiväpuuhat</a:t>
            </a:r>
          </a:p>
        </p:txBody>
      </p:sp>
      <p:pic>
        <p:nvPicPr>
          <p:cNvPr id="57" name="Kuva 56" descr="Kuva, joka sisältää kohteen animaatio, kuvitus, clipart&#10;&#10;Kuvaus luotu automaattisesti">
            <a:extLst>
              <a:ext uri="{FF2B5EF4-FFF2-40B4-BE49-F238E27FC236}">
                <a16:creationId xmlns:a16="http://schemas.microsoft.com/office/drawing/2014/main" id="{C0BC139C-BA48-02BB-0500-C535CD8B25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604" y="4612042"/>
            <a:ext cx="2175185" cy="2177956"/>
          </a:xfrm>
          <a:prstGeom prst="rect">
            <a:avLst/>
          </a:prstGeom>
        </p:spPr>
      </p:pic>
      <p:sp>
        <p:nvSpPr>
          <p:cNvPr id="58" name="Tekstiruutu 57">
            <a:extLst>
              <a:ext uri="{FF2B5EF4-FFF2-40B4-BE49-F238E27FC236}">
                <a16:creationId xmlns:a16="http://schemas.microsoft.com/office/drawing/2014/main" id="{F507FC44-6D61-7F93-E96C-A6AB83C99B4F}"/>
              </a:ext>
            </a:extLst>
          </p:cNvPr>
          <p:cNvSpPr txBox="1"/>
          <p:nvPr/>
        </p:nvSpPr>
        <p:spPr>
          <a:xfrm>
            <a:off x="8061193" y="5049555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Välipala</a:t>
            </a:r>
          </a:p>
        </p:txBody>
      </p:sp>
    </p:spTree>
    <p:extLst>
      <p:ext uri="{BB962C8B-B14F-4D97-AF65-F5344CB8AC3E}">
        <p14:creationId xmlns:p14="http://schemas.microsoft.com/office/powerpoint/2010/main" val="3154361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Kuva 52" descr="Kuva, joka sisältää kohteen ympyrä, muotoilu&#10;&#10;Kuvaus luotu automaattisesti">
            <a:extLst>
              <a:ext uri="{FF2B5EF4-FFF2-40B4-BE49-F238E27FC236}">
                <a16:creationId xmlns:a16="http://schemas.microsoft.com/office/drawing/2014/main" id="{D210F02F-E7CE-E28D-CD31-ABF5F85ACB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187" y="4614194"/>
            <a:ext cx="2180855" cy="2180855"/>
          </a:xfrm>
          <a:prstGeom prst="rect">
            <a:avLst/>
          </a:prstGeom>
        </p:spPr>
      </p:pic>
      <p:sp>
        <p:nvSpPr>
          <p:cNvPr id="54" name="Tekstiruutu 53">
            <a:extLst>
              <a:ext uri="{FF2B5EF4-FFF2-40B4-BE49-F238E27FC236}">
                <a16:creationId xmlns:a16="http://schemas.microsoft.com/office/drawing/2014/main" id="{042D73C0-79B4-AAF2-4FD9-8B2F5FD91099}"/>
              </a:ext>
            </a:extLst>
          </p:cNvPr>
          <p:cNvSpPr txBox="1"/>
          <p:nvPr/>
        </p:nvSpPr>
        <p:spPr>
          <a:xfrm>
            <a:off x="5324474" y="5413465"/>
            <a:ext cx="1824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Päivän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aluksi</a:t>
            </a:r>
          </a:p>
        </p:txBody>
      </p:sp>
      <p:pic>
        <p:nvPicPr>
          <p:cNvPr id="55" name="Kuva 54" descr="Kuva, joka sisältää kohteen ympyrä, muotoilu&#10;&#10;Kuvaus luotu automaattisesti">
            <a:extLst>
              <a:ext uri="{FF2B5EF4-FFF2-40B4-BE49-F238E27FC236}">
                <a16:creationId xmlns:a16="http://schemas.microsoft.com/office/drawing/2014/main" id="{6B522395-79ED-B3A1-D0C3-58FD9834F9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972" y="4614194"/>
            <a:ext cx="2180855" cy="2180855"/>
          </a:xfrm>
          <a:prstGeom prst="rect">
            <a:avLst/>
          </a:prstGeom>
        </p:spPr>
      </p:pic>
      <p:sp>
        <p:nvSpPr>
          <p:cNvPr id="56" name="Tekstiruutu 55">
            <a:extLst>
              <a:ext uri="{FF2B5EF4-FFF2-40B4-BE49-F238E27FC236}">
                <a16:creationId xmlns:a16="http://schemas.microsoft.com/office/drawing/2014/main" id="{B5A5B5E4-C579-97FF-1253-1AB3BDD6B88C}"/>
              </a:ext>
            </a:extLst>
          </p:cNvPr>
          <p:cNvSpPr txBox="1"/>
          <p:nvPr/>
        </p:nvSpPr>
        <p:spPr>
          <a:xfrm>
            <a:off x="7661259" y="5413465"/>
            <a:ext cx="1824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Päivän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lopuksi</a:t>
            </a:r>
          </a:p>
        </p:txBody>
      </p:sp>
      <p:pic>
        <p:nvPicPr>
          <p:cNvPr id="2" name="Kuva 1" descr="Kuva, joka sisältää kohteen animaatio, vaate, henkilö, clipart&#10;&#10;Kuvaus luotu automaattisesti">
            <a:extLst>
              <a:ext uri="{FF2B5EF4-FFF2-40B4-BE49-F238E27FC236}">
                <a16:creationId xmlns:a16="http://schemas.microsoft.com/office/drawing/2014/main" id="{F0287248-272F-7467-5B3C-115F62421D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64" y="64159"/>
            <a:ext cx="2177956" cy="2175185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3E38CB8E-6A5E-589E-2BA7-F00A0A1B6E64}"/>
              </a:ext>
            </a:extLst>
          </p:cNvPr>
          <p:cNvSpPr txBox="1"/>
          <p:nvPr/>
        </p:nvSpPr>
        <p:spPr>
          <a:xfrm>
            <a:off x="942833" y="487220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Ulkoilu</a:t>
            </a:r>
          </a:p>
        </p:txBody>
      </p:sp>
      <p:pic>
        <p:nvPicPr>
          <p:cNvPr id="5" name="Kuva 4" descr="Kuva, joka sisältää kohteen animaatio, piirros, kuvitus, vaate&#10;&#10;Kuvaus luotu automaattisesti">
            <a:extLst>
              <a:ext uri="{FF2B5EF4-FFF2-40B4-BE49-F238E27FC236}">
                <a16:creationId xmlns:a16="http://schemas.microsoft.com/office/drawing/2014/main" id="{8BD713D8-7626-1A35-3D4D-ED428527D3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652" y="64159"/>
            <a:ext cx="2177956" cy="2175185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9FB65ECB-2D0F-D082-9D01-55E17F560987}"/>
              </a:ext>
            </a:extLst>
          </p:cNvPr>
          <p:cNvSpPr txBox="1"/>
          <p:nvPr/>
        </p:nvSpPr>
        <p:spPr>
          <a:xfrm>
            <a:off x="3290383" y="449246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Kotiinlähtö</a:t>
            </a:r>
          </a:p>
        </p:txBody>
      </p:sp>
      <p:pic>
        <p:nvPicPr>
          <p:cNvPr id="8" name="Kuva 7" descr="Kuva, joka sisältää kohteen animaatio, vaate, henkilö, piirros&#10;&#10;Kuvaus luotu automaattisesti">
            <a:extLst>
              <a:ext uri="{FF2B5EF4-FFF2-40B4-BE49-F238E27FC236}">
                <a16:creationId xmlns:a16="http://schemas.microsoft.com/office/drawing/2014/main" id="{68401F72-39B3-1773-F3DF-36903A8294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187" y="58492"/>
            <a:ext cx="2177956" cy="2175185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462FA46D-A950-DFE4-CC86-2BD13498DA9E}"/>
              </a:ext>
            </a:extLst>
          </p:cNvPr>
          <p:cNvSpPr txBox="1"/>
          <p:nvPr/>
        </p:nvSpPr>
        <p:spPr>
          <a:xfrm>
            <a:off x="5771038" y="465319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Siirtymä</a:t>
            </a:r>
          </a:p>
        </p:txBody>
      </p:sp>
      <p:pic>
        <p:nvPicPr>
          <p:cNvPr id="11" name="Kuva 10" descr="Kuva, joka sisältää kohteen animaatio, vaate, piirros, jalkineet&#10;&#10;Kuvaus luotu automaattisesti">
            <a:extLst>
              <a:ext uri="{FF2B5EF4-FFF2-40B4-BE49-F238E27FC236}">
                <a16:creationId xmlns:a16="http://schemas.microsoft.com/office/drawing/2014/main" id="{47D7DE82-5E13-1094-1711-220BB3AC44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642" y="69583"/>
            <a:ext cx="2175185" cy="2175185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E2CEB5B7-DB52-C2A8-3DCF-2303229470E5}"/>
              </a:ext>
            </a:extLst>
          </p:cNvPr>
          <p:cNvSpPr txBox="1"/>
          <p:nvPr/>
        </p:nvSpPr>
        <p:spPr>
          <a:xfrm>
            <a:off x="8095138" y="468296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Siirtymä</a:t>
            </a:r>
          </a:p>
        </p:txBody>
      </p:sp>
      <p:pic>
        <p:nvPicPr>
          <p:cNvPr id="14" name="Kuva 13" descr="Kuva, joka sisältää kohteen animaatio, vaate, piirros, henkilö&#10;&#10;Kuvaus luotu automaattisesti">
            <a:extLst>
              <a:ext uri="{FF2B5EF4-FFF2-40B4-BE49-F238E27FC236}">
                <a16:creationId xmlns:a16="http://schemas.microsoft.com/office/drawing/2014/main" id="{B561FAA7-35E4-9715-7A4C-ED91FE18F8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64" y="2339853"/>
            <a:ext cx="2177956" cy="2177956"/>
          </a:xfrm>
          <a:prstGeom prst="rect">
            <a:avLst/>
          </a:prstGeom>
        </p:spPr>
      </p:pic>
      <p:sp>
        <p:nvSpPr>
          <p:cNvPr id="15" name="Tekstiruutu 14">
            <a:extLst>
              <a:ext uri="{FF2B5EF4-FFF2-40B4-BE49-F238E27FC236}">
                <a16:creationId xmlns:a16="http://schemas.microsoft.com/office/drawing/2014/main" id="{1913FFDA-9AD4-CDBB-36E6-0506FEB75B62}"/>
              </a:ext>
            </a:extLst>
          </p:cNvPr>
          <p:cNvSpPr txBox="1"/>
          <p:nvPr/>
        </p:nvSpPr>
        <p:spPr>
          <a:xfrm>
            <a:off x="942883" y="2759041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Siirtymä</a:t>
            </a:r>
          </a:p>
        </p:txBody>
      </p:sp>
      <p:pic>
        <p:nvPicPr>
          <p:cNvPr id="17" name="Kuva 16" descr="Kuva, joka sisältää kohteen vaate, animaatio, clipart, kuvitus&#10;&#10;Kuvaus luotu automaattisesti">
            <a:extLst>
              <a:ext uri="{FF2B5EF4-FFF2-40B4-BE49-F238E27FC236}">
                <a16:creationId xmlns:a16="http://schemas.microsoft.com/office/drawing/2014/main" id="{F3F380A4-F4F5-4E2C-362D-349A4BC8B50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652" y="2342624"/>
            <a:ext cx="2175185" cy="2175185"/>
          </a:xfrm>
          <a:prstGeom prst="rect">
            <a:avLst/>
          </a:prstGeom>
        </p:spPr>
      </p:pic>
      <p:sp>
        <p:nvSpPr>
          <p:cNvPr id="18" name="Tekstiruutu 17">
            <a:extLst>
              <a:ext uri="{FF2B5EF4-FFF2-40B4-BE49-F238E27FC236}">
                <a16:creationId xmlns:a16="http://schemas.microsoft.com/office/drawing/2014/main" id="{718ECED6-1673-D09C-6144-91768319F43C}"/>
              </a:ext>
            </a:extLst>
          </p:cNvPr>
          <p:cNvSpPr txBox="1"/>
          <p:nvPr/>
        </p:nvSpPr>
        <p:spPr>
          <a:xfrm>
            <a:off x="3328337" y="2759041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Siirtymä</a:t>
            </a:r>
          </a:p>
        </p:txBody>
      </p:sp>
      <p:pic>
        <p:nvPicPr>
          <p:cNvPr id="19" name="Kuva 18" descr="Kuva, joka sisältää kohteen animaatio, vaate, piirros, henkilö&#10;&#10;Kuvaus luotu automaattisesti">
            <a:extLst>
              <a:ext uri="{FF2B5EF4-FFF2-40B4-BE49-F238E27FC236}">
                <a16:creationId xmlns:a16="http://schemas.microsoft.com/office/drawing/2014/main" id="{18173086-89A4-474E-699D-24C6AD656F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14" y="4614194"/>
            <a:ext cx="2177956" cy="2177956"/>
          </a:xfrm>
          <a:prstGeom prst="rect">
            <a:avLst/>
          </a:prstGeom>
        </p:spPr>
      </p:pic>
      <p:sp>
        <p:nvSpPr>
          <p:cNvPr id="20" name="Tekstiruutu 19">
            <a:extLst>
              <a:ext uri="{FF2B5EF4-FFF2-40B4-BE49-F238E27FC236}">
                <a16:creationId xmlns:a16="http://schemas.microsoft.com/office/drawing/2014/main" id="{2A5C6D05-E237-586A-BB41-51005606B248}"/>
              </a:ext>
            </a:extLst>
          </p:cNvPr>
          <p:cNvSpPr txBox="1"/>
          <p:nvPr/>
        </p:nvSpPr>
        <p:spPr>
          <a:xfrm>
            <a:off x="942833" y="5033382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Siirtymä</a:t>
            </a:r>
          </a:p>
        </p:txBody>
      </p:sp>
      <p:pic>
        <p:nvPicPr>
          <p:cNvPr id="21" name="Kuva 20" descr="Kuva, joka sisältää kohteen vaate, animaatio, clipart, kuvitus&#10;&#10;Kuvaus luotu automaattisesti">
            <a:extLst>
              <a:ext uri="{FF2B5EF4-FFF2-40B4-BE49-F238E27FC236}">
                <a16:creationId xmlns:a16="http://schemas.microsoft.com/office/drawing/2014/main" id="{EA31137F-21F6-C098-7B9E-C232212636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652" y="4614194"/>
            <a:ext cx="2175185" cy="2175185"/>
          </a:xfrm>
          <a:prstGeom prst="rect">
            <a:avLst/>
          </a:prstGeom>
        </p:spPr>
      </p:pic>
      <p:sp>
        <p:nvSpPr>
          <p:cNvPr id="22" name="Tekstiruutu 21">
            <a:extLst>
              <a:ext uri="{FF2B5EF4-FFF2-40B4-BE49-F238E27FC236}">
                <a16:creationId xmlns:a16="http://schemas.microsoft.com/office/drawing/2014/main" id="{ECCF4C81-D17C-D772-0932-CF83B788960F}"/>
              </a:ext>
            </a:extLst>
          </p:cNvPr>
          <p:cNvSpPr txBox="1"/>
          <p:nvPr/>
        </p:nvSpPr>
        <p:spPr>
          <a:xfrm>
            <a:off x="3328337" y="5030611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Siirtymä</a:t>
            </a:r>
          </a:p>
        </p:txBody>
      </p:sp>
      <p:pic>
        <p:nvPicPr>
          <p:cNvPr id="23" name="Kuva 22" descr="Kuva, joka sisältää kohteen animaatio, vaate, henkilö, piirros&#10;&#10;Kuvaus luotu automaattisesti">
            <a:extLst>
              <a:ext uri="{FF2B5EF4-FFF2-40B4-BE49-F238E27FC236}">
                <a16:creationId xmlns:a16="http://schemas.microsoft.com/office/drawing/2014/main" id="{87623F97-3546-236B-14BC-7009B1E162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187" y="2342624"/>
            <a:ext cx="2177956" cy="2175185"/>
          </a:xfrm>
          <a:prstGeom prst="rect">
            <a:avLst/>
          </a:prstGeom>
        </p:spPr>
      </p:pic>
      <p:sp>
        <p:nvSpPr>
          <p:cNvPr id="24" name="Tekstiruutu 23">
            <a:extLst>
              <a:ext uri="{FF2B5EF4-FFF2-40B4-BE49-F238E27FC236}">
                <a16:creationId xmlns:a16="http://schemas.microsoft.com/office/drawing/2014/main" id="{1F3F08AF-EB4F-FB7E-D6D7-6A869B12CF85}"/>
              </a:ext>
            </a:extLst>
          </p:cNvPr>
          <p:cNvSpPr txBox="1"/>
          <p:nvPr/>
        </p:nvSpPr>
        <p:spPr>
          <a:xfrm>
            <a:off x="5771038" y="2749451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Siirtymä</a:t>
            </a:r>
          </a:p>
        </p:txBody>
      </p:sp>
      <p:pic>
        <p:nvPicPr>
          <p:cNvPr id="25" name="Kuva 24" descr="Kuva, joka sisältää kohteen animaatio, vaate, piirros, jalkineet&#10;&#10;Kuvaus luotu automaattisesti">
            <a:extLst>
              <a:ext uri="{FF2B5EF4-FFF2-40B4-BE49-F238E27FC236}">
                <a16:creationId xmlns:a16="http://schemas.microsoft.com/office/drawing/2014/main" id="{EB402C7C-5C95-4568-34A8-F1AF7928DA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642" y="2342624"/>
            <a:ext cx="2175185" cy="2175185"/>
          </a:xfrm>
          <a:prstGeom prst="rect">
            <a:avLst/>
          </a:prstGeom>
        </p:spPr>
      </p:pic>
      <p:sp>
        <p:nvSpPr>
          <p:cNvPr id="26" name="Tekstiruutu 25">
            <a:extLst>
              <a:ext uri="{FF2B5EF4-FFF2-40B4-BE49-F238E27FC236}">
                <a16:creationId xmlns:a16="http://schemas.microsoft.com/office/drawing/2014/main" id="{58458CB6-9616-F631-64C5-44142D04482A}"/>
              </a:ext>
            </a:extLst>
          </p:cNvPr>
          <p:cNvSpPr txBox="1"/>
          <p:nvPr/>
        </p:nvSpPr>
        <p:spPr>
          <a:xfrm>
            <a:off x="8095138" y="2741337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Siirtymä</a:t>
            </a:r>
          </a:p>
        </p:txBody>
      </p:sp>
    </p:spTree>
    <p:extLst>
      <p:ext uri="{BB962C8B-B14F-4D97-AF65-F5344CB8AC3E}">
        <p14:creationId xmlns:p14="http://schemas.microsoft.com/office/powerpoint/2010/main" val="3014326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ruutu 3">
            <a:extLst>
              <a:ext uri="{FF2B5EF4-FFF2-40B4-BE49-F238E27FC236}">
                <a16:creationId xmlns:a16="http://schemas.microsoft.com/office/drawing/2014/main" id="{A422EF56-5FBD-0ADA-AEB3-E2B33469384F}"/>
              </a:ext>
            </a:extLst>
          </p:cNvPr>
          <p:cNvSpPr txBox="1"/>
          <p:nvPr/>
        </p:nvSpPr>
        <p:spPr>
          <a:xfrm>
            <a:off x="257175" y="2552701"/>
            <a:ext cx="2133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0" dirty="0"/>
              <a:t>Kirjoita tähän…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5B31A278-6D76-000A-1E1C-F169B94CF7BE}"/>
              </a:ext>
            </a:extLst>
          </p:cNvPr>
          <p:cNvSpPr txBox="1"/>
          <p:nvPr/>
        </p:nvSpPr>
        <p:spPr>
          <a:xfrm>
            <a:off x="2676525" y="2552701"/>
            <a:ext cx="2133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0" dirty="0"/>
              <a:t>Kirjoita tähän…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80C21177-F427-DA69-F9E0-5C7E5E0BB9C8}"/>
              </a:ext>
            </a:extLst>
          </p:cNvPr>
          <p:cNvSpPr txBox="1"/>
          <p:nvPr/>
        </p:nvSpPr>
        <p:spPr>
          <a:xfrm>
            <a:off x="5105400" y="2552701"/>
            <a:ext cx="2133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0" dirty="0"/>
              <a:t>Kirjoita tähän…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D759F09A-99E1-C7FC-8008-358AC35119EB}"/>
              </a:ext>
            </a:extLst>
          </p:cNvPr>
          <p:cNvSpPr txBox="1"/>
          <p:nvPr/>
        </p:nvSpPr>
        <p:spPr>
          <a:xfrm>
            <a:off x="7543800" y="2552701"/>
            <a:ext cx="2133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0" dirty="0"/>
              <a:t>Kirjoita tähän…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EF3807EC-2E2E-9658-CB25-460EBD87B369}"/>
              </a:ext>
            </a:extLst>
          </p:cNvPr>
          <p:cNvSpPr txBox="1"/>
          <p:nvPr/>
        </p:nvSpPr>
        <p:spPr>
          <a:xfrm>
            <a:off x="533400" y="1152526"/>
            <a:ext cx="15811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900" i="1" dirty="0"/>
              <a:t>Lisää tähän vasupolun kuva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5A129672-6D9C-F670-13C6-BB8312CBC408}"/>
              </a:ext>
            </a:extLst>
          </p:cNvPr>
          <p:cNvSpPr txBox="1"/>
          <p:nvPr/>
        </p:nvSpPr>
        <p:spPr>
          <a:xfrm>
            <a:off x="2952750" y="1152526"/>
            <a:ext cx="15811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900" i="1" dirty="0"/>
              <a:t>Lisää tähän vasupolun kuva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EA793188-7079-BFFB-57DD-01C2C0F1BFDC}"/>
              </a:ext>
            </a:extLst>
          </p:cNvPr>
          <p:cNvSpPr txBox="1"/>
          <p:nvPr/>
        </p:nvSpPr>
        <p:spPr>
          <a:xfrm>
            <a:off x="5381625" y="1152526"/>
            <a:ext cx="15811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900" i="1" dirty="0"/>
              <a:t>Lisää tähän vasupolun kuva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9A44E2CF-60AD-28B4-8136-8F63335C5ACC}"/>
              </a:ext>
            </a:extLst>
          </p:cNvPr>
          <p:cNvSpPr txBox="1"/>
          <p:nvPr/>
        </p:nvSpPr>
        <p:spPr>
          <a:xfrm>
            <a:off x="7810500" y="1152526"/>
            <a:ext cx="15811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900" i="1" dirty="0"/>
              <a:t>Lisää tähän vasupolun kuva</a:t>
            </a:r>
          </a:p>
        </p:txBody>
      </p:sp>
    </p:spTree>
    <p:extLst>
      <p:ext uri="{BB962C8B-B14F-4D97-AF65-F5344CB8AC3E}">
        <p14:creationId xmlns:p14="http://schemas.microsoft.com/office/powerpoint/2010/main" val="2528189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685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animaatio, Fontti, symboli, teksti&#10;&#10;Kuvaus luotu automaattisesti">
            <a:extLst>
              <a:ext uri="{FF2B5EF4-FFF2-40B4-BE49-F238E27FC236}">
                <a16:creationId xmlns:a16="http://schemas.microsoft.com/office/drawing/2014/main" id="{F217E859-361D-CE35-1095-8AC5FEBDE1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29" y="697783"/>
            <a:ext cx="1323785" cy="1323785"/>
          </a:xfrm>
          <a:prstGeom prst="rect">
            <a:avLst/>
          </a:prstGeom>
        </p:spPr>
      </p:pic>
      <p:pic>
        <p:nvPicPr>
          <p:cNvPr id="3" name="Kuva 2" descr="Kuva, joka sisältää kohteen clipart, Fontti, Grafiikka, Tanssi&#10;&#10;Kuvaus luotu automaattisesti">
            <a:extLst>
              <a:ext uri="{FF2B5EF4-FFF2-40B4-BE49-F238E27FC236}">
                <a16:creationId xmlns:a16="http://schemas.microsoft.com/office/drawing/2014/main" id="{56D141AF-F61B-D90B-C9E0-720CEBEB71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29" y="2139257"/>
            <a:ext cx="1323789" cy="1323789"/>
          </a:xfrm>
          <a:prstGeom prst="rect">
            <a:avLst/>
          </a:prstGeom>
        </p:spPr>
      </p:pic>
      <p:pic>
        <p:nvPicPr>
          <p:cNvPr id="4" name="Kuva 3" descr="Kuva, joka sisältää kohteen Fontti, clipart, Grafiikka, symboli&#10;&#10;Kuvaus luotu automaattisesti">
            <a:extLst>
              <a:ext uri="{FF2B5EF4-FFF2-40B4-BE49-F238E27FC236}">
                <a16:creationId xmlns:a16="http://schemas.microsoft.com/office/drawing/2014/main" id="{4D3C00E4-D552-AE05-DCD6-505FEB0FCF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29" y="3580735"/>
            <a:ext cx="1323789" cy="1323789"/>
          </a:xfrm>
          <a:prstGeom prst="rect">
            <a:avLst/>
          </a:prstGeom>
        </p:spPr>
      </p:pic>
      <p:pic>
        <p:nvPicPr>
          <p:cNvPr id="5" name="Kuva 4" descr="Kuva, joka sisältää kohteen clipart, ympyrä, teksti, Fontti&#10;&#10;Kuvaus luotu automaattisesti">
            <a:extLst>
              <a:ext uri="{FF2B5EF4-FFF2-40B4-BE49-F238E27FC236}">
                <a16:creationId xmlns:a16="http://schemas.microsoft.com/office/drawing/2014/main" id="{2779F92F-C82F-4F33-30CD-56D17456C9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25" y="5022213"/>
            <a:ext cx="1323789" cy="1323789"/>
          </a:xfrm>
          <a:prstGeom prst="rect">
            <a:avLst/>
          </a:prstGeom>
        </p:spPr>
      </p:pic>
      <p:pic>
        <p:nvPicPr>
          <p:cNvPr id="6" name="Kuva 5" descr="Kuva, joka sisältää kohteen Fontti, teksti, logo, symboli&#10;&#10;Kuvaus luotu automaattisesti">
            <a:extLst>
              <a:ext uri="{FF2B5EF4-FFF2-40B4-BE49-F238E27FC236}">
                <a16:creationId xmlns:a16="http://schemas.microsoft.com/office/drawing/2014/main" id="{E96F1203-630E-C365-97C7-AF15C763A4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120" y="3575365"/>
            <a:ext cx="1323789" cy="1323789"/>
          </a:xfrm>
          <a:prstGeom prst="rect">
            <a:avLst/>
          </a:prstGeom>
        </p:spPr>
      </p:pic>
      <p:pic>
        <p:nvPicPr>
          <p:cNvPr id="7" name="Kuva 6" descr="Kuva, joka sisältää kohteen clipart, muotoilu, kuvitus&#10;&#10;Kuvaus luotu automaattisesti">
            <a:extLst>
              <a:ext uri="{FF2B5EF4-FFF2-40B4-BE49-F238E27FC236}">
                <a16:creationId xmlns:a16="http://schemas.microsoft.com/office/drawing/2014/main" id="{2AC224A2-E03D-09EF-160A-17C627EA0D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119" y="5022213"/>
            <a:ext cx="1323789" cy="1323789"/>
          </a:xfrm>
          <a:prstGeom prst="rect">
            <a:avLst/>
          </a:prstGeom>
        </p:spPr>
      </p:pic>
      <p:pic>
        <p:nvPicPr>
          <p:cNvPr id="8" name="Kuva 7" descr="Kuva, joka sisältää kohteen teksti, ympyrä, Fontti, logo&#10;&#10;Kuvaus luotu automaattisesti">
            <a:extLst>
              <a:ext uri="{FF2B5EF4-FFF2-40B4-BE49-F238E27FC236}">
                <a16:creationId xmlns:a16="http://schemas.microsoft.com/office/drawing/2014/main" id="{7CAAC11D-16CF-CF26-C808-1A7228E952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127" y="2130575"/>
            <a:ext cx="1335009" cy="1335009"/>
          </a:xfrm>
          <a:prstGeom prst="rect">
            <a:avLst/>
          </a:prstGeom>
        </p:spPr>
      </p:pic>
      <p:pic>
        <p:nvPicPr>
          <p:cNvPr id="9" name="Kuva 8" descr="Kuva, joka sisältää kohteen ympyrä, Fontti, Grafiikka, teksti&#10;&#10;Kuvaus luotu automaattisesti">
            <a:extLst>
              <a:ext uri="{FF2B5EF4-FFF2-40B4-BE49-F238E27FC236}">
                <a16:creationId xmlns:a16="http://schemas.microsoft.com/office/drawing/2014/main" id="{99E0855F-946B-D728-6502-5B6FE6EE27F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127" y="3586346"/>
            <a:ext cx="1323789" cy="1323789"/>
          </a:xfrm>
          <a:prstGeom prst="rect">
            <a:avLst/>
          </a:prstGeom>
        </p:spPr>
      </p:pic>
      <p:pic>
        <p:nvPicPr>
          <p:cNvPr id="10" name="Kuva 9" descr="Kuva, joka sisältää kohteen teksti, clipart, Fontti, ympyrä&#10;&#10;Kuvaus luotu automaattisesti">
            <a:extLst>
              <a:ext uri="{FF2B5EF4-FFF2-40B4-BE49-F238E27FC236}">
                <a16:creationId xmlns:a16="http://schemas.microsoft.com/office/drawing/2014/main" id="{EB58A253-D23E-E497-5544-6D52A54B012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347" y="5022213"/>
            <a:ext cx="1323789" cy="1323789"/>
          </a:xfrm>
          <a:prstGeom prst="rect">
            <a:avLst/>
          </a:prstGeom>
        </p:spPr>
      </p:pic>
      <p:pic>
        <p:nvPicPr>
          <p:cNvPr id="11" name="Kuva 10" descr="Kuva, joka sisältää kohteen teksti, ympyrä, Fontti, symboli&#10;&#10;Kuvaus luotu automaattisesti">
            <a:extLst>
              <a:ext uri="{FF2B5EF4-FFF2-40B4-BE49-F238E27FC236}">
                <a16:creationId xmlns:a16="http://schemas.microsoft.com/office/drawing/2014/main" id="{A95984D2-0D46-6286-C4C4-0E915CB9A5D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603" y="3591627"/>
            <a:ext cx="1335009" cy="1335009"/>
          </a:xfrm>
          <a:prstGeom prst="rect">
            <a:avLst/>
          </a:prstGeom>
        </p:spPr>
      </p:pic>
      <p:pic>
        <p:nvPicPr>
          <p:cNvPr id="12" name="Kuva 11" descr="Kuva, joka sisältää kohteen Fontti, teksti, animaatio, symboli&#10;&#10;Kuvaus luotu automaattisesti">
            <a:extLst>
              <a:ext uri="{FF2B5EF4-FFF2-40B4-BE49-F238E27FC236}">
                <a16:creationId xmlns:a16="http://schemas.microsoft.com/office/drawing/2014/main" id="{92DCDDE2-9E54-A528-C892-E261D76AEC2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428" y="2139259"/>
            <a:ext cx="1335009" cy="1335009"/>
          </a:xfrm>
          <a:prstGeom prst="rect">
            <a:avLst/>
          </a:prstGeom>
        </p:spPr>
      </p:pic>
      <p:pic>
        <p:nvPicPr>
          <p:cNvPr id="13" name="Kuva 12" descr="Kuva, joka sisältää kohteen hymy, clipart, hymiö, animaatio&#10;&#10;Kuvaus luotu automaattisesti">
            <a:extLst>
              <a:ext uri="{FF2B5EF4-FFF2-40B4-BE49-F238E27FC236}">
                <a16:creationId xmlns:a16="http://schemas.microsoft.com/office/drawing/2014/main" id="{1FC3CFD1-D6AA-059F-D255-5A17838C075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435" y="692170"/>
            <a:ext cx="1335009" cy="1335009"/>
          </a:xfrm>
          <a:prstGeom prst="rect">
            <a:avLst/>
          </a:prstGeom>
        </p:spPr>
      </p:pic>
      <p:pic>
        <p:nvPicPr>
          <p:cNvPr id="14" name="Kuva 13" descr="Kuva, joka sisältää kohteen clipart, Grafiikka, muotoilu&#10;&#10;Kuvaus luotu automaattisesti">
            <a:extLst>
              <a:ext uri="{FF2B5EF4-FFF2-40B4-BE49-F238E27FC236}">
                <a16:creationId xmlns:a16="http://schemas.microsoft.com/office/drawing/2014/main" id="{D41D08BC-3757-76D3-DC40-CAA86CA6928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429" y="2139257"/>
            <a:ext cx="1335011" cy="1335011"/>
          </a:xfrm>
          <a:prstGeom prst="rect">
            <a:avLst/>
          </a:prstGeom>
        </p:spPr>
      </p:pic>
      <p:pic>
        <p:nvPicPr>
          <p:cNvPr id="15" name="Kuva 14" descr="Kuva, joka sisältää kohteen ympyrä, teksti, Grafiikka, Fontti&#10;&#10;Kuvaus luotu automaattisesti">
            <a:extLst>
              <a:ext uri="{FF2B5EF4-FFF2-40B4-BE49-F238E27FC236}">
                <a16:creationId xmlns:a16="http://schemas.microsoft.com/office/drawing/2014/main" id="{E6B95902-8D8B-D0D6-D6E0-523F5A1D640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731" y="2139257"/>
            <a:ext cx="1323785" cy="1323785"/>
          </a:xfrm>
          <a:prstGeom prst="rect">
            <a:avLst/>
          </a:prstGeom>
        </p:spPr>
      </p:pic>
      <p:pic>
        <p:nvPicPr>
          <p:cNvPr id="16" name="Kuva 15" descr="Kuva, joka sisältää kohteen clipart, teksti, Fontti, Grafiikka&#10;&#10;Kuvaus luotu automaattisesti">
            <a:extLst>
              <a:ext uri="{FF2B5EF4-FFF2-40B4-BE49-F238E27FC236}">
                <a16:creationId xmlns:a16="http://schemas.microsoft.com/office/drawing/2014/main" id="{CACEC737-02BE-9C2F-AD35-C47DF8C6564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651" y="3586346"/>
            <a:ext cx="1323789" cy="1323789"/>
          </a:xfrm>
          <a:prstGeom prst="rect">
            <a:avLst/>
          </a:prstGeom>
        </p:spPr>
      </p:pic>
      <p:pic>
        <p:nvPicPr>
          <p:cNvPr id="17" name="Kuva 16" descr="Kuva, joka sisältää kohteen Fontti, clipart, Grafiikka, logo&#10;&#10;Kuvaus luotu automaattisesti">
            <a:extLst>
              <a:ext uri="{FF2B5EF4-FFF2-40B4-BE49-F238E27FC236}">
                <a16:creationId xmlns:a16="http://schemas.microsoft.com/office/drawing/2014/main" id="{97AFD91C-EA5E-08A4-D825-A36B37C5ABF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120" y="697783"/>
            <a:ext cx="1335009" cy="1335009"/>
          </a:xfrm>
          <a:prstGeom prst="rect">
            <a:avLst/>
          </a:prstGeom>
        </p:spPr>
      </p:pic>
      <p:pic>
        <p:nvPicPr>
          <p:cNvPr id="18" name="Kuva 17" descr="Kuva, joka sisältää kohteen teksti, ympyrä, Fontti, symboli&#10;&#10;Kuvaus luotu automaattisesti">
            <a:extLst>
              <a:ext uri="{FF2B5EF4-FFF2-40B4-BE49-F238E27FC236}">
                <a16:creationId xmlns:a16="http://schemas.microsoft.com/office/drawing/2014/main" id="{C3B744BA-9982-6951-C09C-193DF23B909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651" y="5000818"/>
            <a:ext cx="1345184" cy="1345184"/>
          </a:xfrm>
          <a:prstGeom prst="rect">
            <a:avLst/>
          </a:prstGeom>
        </p:spPr>
      </p:pic>
      <p:pic>
        <p:nvPicPr>
          <p:cNvPr id="19" name="Kuva 18" descr="Kuva, joka sisältää kohteen ympyrä, Fontti, Grafiikka, teksti&#10;&#10;Kuvaus luotu automaattisesti">
            <a:extLst>
              <a:ext uri="{FF2B5EF4-FFF2-40B4-BE49-F238E27FC236}">
                <a16:creationId xmlns:a16="http://schemas.microsoft.com/office/drawing/2014/main" id="{05564EAB-BBA3-97A2-2940-A3EB0324A8B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48" y="5022212"/>
            <a:ext cx="1323789" cy="1323789"/>
          </a:xfrm>
          <a:prstGeom prst="rect">
            <a:avLst/>
          </a:prstGeom>
        </p:spPr>
      </p:pic>
      <p:pic>
        <p:nvPicPr>
          <p:cNvPr id="20" name="Kuva 19" descr="Kuva, joka sisältää kohteen ympyrä, Grafiikka, logo, Fontti&#10;&#10;Kuvaus luotu automaattisesti">
            <a:extLst>
              <a:ext uri="{FF2B5EF4-FFF2-40B4-BE49-F238E27FC236}">
                <a16:creationId xmlns:a16="http://schemas.microsoft.com/office/drawing/2014/main" id="{43EF3736-CB03-3E5F-AA05-8DD4DAFEBC3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50" y="697777"/>
            <a:ext cx="1323793" cy="1323793"/>
          </a:xfrm>
          <a:prstGeom prst="rect">
            <a:avLst/>
          </a:prstGeom>
        </p:spPr>
      </p:pic>
      <p:pic>
        <p:nvPicPr>
          <p:cNvPr id="21" name="Kuva 20">
            <a:extLst>
              <a:ext uri="{FF2B5EF4-FFF2-40B4-BE49-F238E27FC236}">
                <a16:creationId xmlns:a16="http://schemas.microsoft.com/office/drawing/2014/main" id="{EFFCE551-05D3-9010-6688-C4D17EAF5FB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4002" y="730803"/>
            <a:ext cx="1292464" cy="1292464"/>
          </a:xfrm>
          <a:prstGeom prst="rect">
            <a:avLst/>
          </a:prstGeom>
        </p:spPr>
      </p:pic>
      <p:pic>
        <p:nvPicPr>
          <p:cNvPr id="22" name="Kuva 21" descr="Kuva, joka sisältää kohteen animaatio, Fontti, symboli, teksti&#10;&#10;Kuvaus luotu automaattisesti">
            <a:extLst>
              <a:ext uri="{FF2B5EF4-FFF2-40B4-BE49-F238E27FC236}">
                <a16:creationId xmlns:a16="http://schemas.microsoft.com/office/drawing/2014/main" id="{BB01A441-8FF9-6BC5-C687-B01F8AEF97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905" y="854628"/>
            <a:ext cx="388428" cy="388428"/>
          </a:xfrm>
          <a:prstGeom prst="rect">
            <a:avLst/>
          </a:prstGeom>
        </p:spPr>
      </p:pic>
      <p:pic>
        <p:nvPicPr>
          <p:cNvPr id="23" name="Kuva 22" descr="Kuva, joka sisältää kohteen clipart, Fontti, Grafiikka, Tanssi&#10;&#10;Kuvaus luotu automaattisesti">
            <a:extLst>
              <a:ext uri="{FF2B5EF4-FFF2-40B4-BE49-F238E27FC236}">
                <a16:creationId xmlns:a16="http://schemas.microsoft.com/office/drawing/2014/main" id="{D290BC49-7F36-C734-F960-D79EE5B7EC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904" y="1408486"/>
            <a:ext cx="388429" cy="388429"/>
          </a:xfrm>
          <a:prstGeom prst="rect">
            <a:avLst/>
          </a:prstGeom>
        </p:spPr>
      </p:pic>
      <p:pic>
        <p:nvPicPr>
          <p:cNvPr id="24" name="Kuva 23" descr="Kuva, joka sisältää kohteen Fontti, clipart, Grafiikka, symboli&#10;&#10;Kuvaus luotu automaattisesti">
            <a:extLst>
              <a:ext uri="{FF2B5EF4-FFF2-40B4-BE49-F238E27FC236}">
                <a16:creationId xmlns:a16="http://schemas.microsoft.com/office/drawing/2014/main" id="{92C12C66-4B4A-350C-3880-D3630D9BAE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904" y="1962402"/>
            <a:ext cx="388429" cy="388429"/>
          </a:xfrm>
          <a:prstGeom prst="rect">
            <a:avLst/>
          </a:prstGeom>
        </p:spPr>
      </p:pic>
      <p:pic>
        <p:nvPicPr>
          <p:cNvPr id="25" name="Kuva 24" descr="Kuva, joka sisältää kohteen clipart, ympyrä, teksti, Fontti&#10;&#10;Kuvaus luotu automaattisesti">
            <a:extLst>
              <a:ext uri="{FF2B5EF4-FFF2-40B4-BE49-F238E27FC236}">
                <a16:creationId xmlns:a16="http://schemas.microsoft.com/office/drawing/2014/main" id="{A098AFBE-ACDF-AB0C-BA98-D9B434D2EF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904" y="2516318"/>
            <a:ext cx="388429" cy="388429"/>
          </a:xfrm>
          <a:prstGeom prst="rect">
            <a:avLst/>
          </a:prstGeom>
        </p:spPr>
      </p:pic>
      <p:pic>
        <p:nvPicPr>
          <p:cNvPr id="26" name="Kuva 25" descr="Kuva, joka sisältää kohteen Fontti, teksti, logo, symboli&#10;&#10;Kuvaus luotu automaattisesti">
            <a:extLst>
              <a:ext uri="{FF2B5EF4-FFF2-40B4-BE49-F238E27FC236}">
                <a16:creationId xmlns:a16="http://schemas.microsoft.com/office/drawing/2014/main" id="{C0AD2E13-2B02-933A-B30A-D0C8F4CC45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904" y="4174659"/>
            <a:ext cx="388429" cy="388429"/>
          </a:xfrm>
          <a:prstGeom prst="rect">
            <a:avLst/>
          </a:prstGeom>
        </p:spPr>
      </p:pic>
      <p:pic>
        <p:nvPicPr>
          <p:cNvPr id="27" name="Kuva 26" descr="Kuva, joka sisältää kohteen clipart, muotoilu, kuvitus&#10;&#10;Kuvaus luotu automaattisesti">
            <a:extLst>
              <a:ext uri="{FF2B5EF4-FFF2-40B4-BE49-F238E27FC236}">
                <a16:creationId xmlns:a16="http://schemas.microsoft.com/office/drawing/2014/main" id="{3B1DA3F1-0C18-4DC8-3641-E43F3E773D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903" y="4725225"/>
            <a:ext cx="388429" cy="388429"/>
          </a:xfrm>
          <a:prstGeom prst="rect">
            <a:avLst/>
          </a:prstGeom>
        </p:spPr>
      </p:pic>
      <p:pic>
        <p:nvPicPr>
          <p:cNvPr id="28" name="Kuva 27" descr="Kuva, joka sisältää kohteen teksti, ympyrä, Fontti, logo&#10;&#10;Kuvaus luotu automaattisesti">
            <a:extLst>
              <a:ext uri="{FF2B5EF4-FFF2-40B4-BE49-F238E27FC236}">
                <a16:creationId xmlns:a16="http://schemas.microsoft.com/office/drawing/2014/main" id="{3D8D4F4D-B387-3D8C-667B-721808172D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9405" y="2516318"/>
            <a:ext cx="391721" cy="391721"/>
          </a:xfrm>
          <a:prstGeom prst="rect">
            <a:avLst/>
          </a:prstGeom>
        </p:spPr>
      </p:pic>
      <p:pic>
        <p:nvPicPr>
          <p:cNvPr id="29" name="Kuva 28" descr="Kuva, joka sisältää kohteen ympyrä, Fontti, Grafiikka, teksti&#10;&#10;Kuvaus luotu automaattisesti">
            <a:extLst>
              <a:ext uri="{FF2B5EF4-FFF2-40B4-BE49-F238E27FC236}">
                <a16:creationId xmlns:a16="http://schemas.microsoft.com/office/drawing/2014/main" id="{8FEA8E4B-B9AA-8D89-BD3A-05686B059D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052" y="3073526"/>
            <a:ext cx="388429" cy="388429"/>
          </a:xfrm>
          <a:prstGeom prst="rect">
            <a:avLst/>
          </a:prstGeom>
        </p:spPr>
      </p:pic>
      <p:pic>
        <p:nvPicPr>
          <p:cNvPr id="30" name="Kuva 29" descr="Kuva, joka sisältää kohteen teksti, clipart, Fontti, ympyrä&#10;&#10;Kuvaus luotu automaattisesti">
            <a:extLst>
              <a:ext uri="{FF2B5EF4-FFF2-40B4-BE49-F238E27FC236}">
                <a16:creationId xmlns:a16="http://schemas.microsoft.com/office/drawing/2014/main" id="{6AB00DA9-D86E-C91C-64A1-AB4D7B3BC2F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052" y="4722246"/>
            <a:ext cx="388429" cy="388429"/>
          </a:xfrm>
          <a:prstGeom prst="rect">
            <a:avLst/>
          </a:prstGeom>
        </p:spPr>
      </p:pic>
      <p:pic>
        <p:nvPicPr>
          <p:cNvPr id="31" name="Kuva 30" descr="Kuva, joka sisältää kohteen teksti, ympyrä, Fontti, symboli&#10;&#10;Kuvaus luotu automaattisesti">
            <a:extLst>
              <a:ext uri="{FF2B5EF4-FFF2-40B4-BE49-F238E27FC236}">
                <a16:creationId xmlns:a16="http://schemas.microsoft.com/office/drawing/2014/main" id="{7E98911C-5168-5CD5-613E-61A1B5A14B1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9405" y="4173012"/>
            <a:ext cx="391721" cy="391721"/>
          </a:xfrm>
          <a:prstGeom prst="rect">
            <a:avLst/>
          </a:prstGeom>
        </p:spPr>
      </p:pic>
      <p:pic>
        <p:nvPicPr>
          <p:cNvPr id="32" name="Kuva 31" descr="Kuva, joka sisältää kohteen Fontti, teksti, animaatio, symboli&#10;&#10;Kuvaus luotu automaattisesti">
            <a:extLst>
              <a:ext uri="{FF2B5EF4-FFF2-40B4-BE49-F238E27FC236}">
                <a16:creationId xmlns:a16="http://schemas.microsoft.com/office/drawing/2014/main" id="{91A17303-5594-17C4-E768-63D9AB6AB3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929" y="3623778"/>
            <a:ext cx="391721" cy="391721"/>
          </a:xfrm>
          <a:prstGeom prst="rect">
            <a:avLst/>
          </a:prstGeom>
        </p:spPr>
      </p:pic>
      <p:pic>
        <p:nvPicPr>
          <p:cNvPr id="39" name="Kuva 38" descr="Kuva, joka sisältää kohteen hymy, clipart, hymiö, animaatio&#10;&#10;Kuvaus luotu automaattisesti">
            <a:extLst>
              <a:ext uri="{FF2B5EF4-FFF2-40B4-BE49-F238E27FC236}">
                <a16:creationId xmlns:a16="http://schemas.microsoft.com/office/drawing/2014/main" id="{EE9B1394-A760-F901-5A0A-FF3085B6900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903" y="5275791"/>
            <a:ext cx="391721" cy="391721"/>
          </a:xfrm>
          <a:prstGeom prst="rect">
            <a:avLst/>
          </a:prstGeom>
        </p:spPr>
      </p:pic>
      <p:pic>
        <p:nvPicPr>
          <p:cNvPr id="40" name="Kuva 39" descr="Kuva, joka sisältää kohteen clipart, Grafiikka, muotoilu&#10;&#10;Kuvaus luotu automaattisesti">
            <a:extLst>
              <a:ext uri="{FF2B5EF4-FFF2-40B4-BE49-F238E27FC236}">
                <a16:creationId xmlns:a16="http://schemas.microsoft.com/office/drawing/2014/main" id="{AC4AD629-E7DA-8CD7-6573-C1222E39F03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610" y="5826357"/>
            <a:ext cx="391722" cy="391722"/>
          </a:xfrm>
          <a:prstGeom prst="rect">
            <a:avLst/>
          </a:prstGeom>
        </p:spPr>
      </p:pic>
      <p:pic>
        <p:nvPicPr>
          <p:cNvPr id="44" name="Kuva 43" descr="Kuva, joka sisältää kohteen Fontti, clipart, Grafiikka, logo&#10;&#10;Kuvaus luotu automaattisesti">
            <a:extLst>
              <a:ext uri="{FF2B5EF4-FFF2-40B4-BE49-F238E27FC236}">
                <a16:creationId xmlns:a16="http://schemas.microsoft.com/office/drawing/2014/main" id="{C19CA0F3-78FF-848D-6F0B-70684D5DD17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904" y="3070234"/>
            <a:ext cx="391721" cy="391721"/>
          </a:xfrm>
          <a:prstGeom prst="rect">
            <a:avLst/>
          </a:prstGeom>
        </p:spPr>
      </p:pic>
      <p:pic>
        <p:nvPicPr>
          <p:cNvPr id="45" name="Kuva 44" descr="Kuva, joka sisältää kohteen ympyrä, teksti, Grafiikka, Fontti&#10;&#10;Kuvaus luotu automaattisesti">
            <a:extLst>
              <a:ext uri="{FF2B5EF4-FFF2-40B4-BE49-F238E27FC236}">
                <a16:creationId xmlns:a16="http://schemas.microsoft.com/office/drawing/2014/main" id="{7FE04E79-38A5-E03D-6B0D-DF0EBD626E7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904" y="3624093"/>
            <a:ext cx="388428" cy="388428"/>
          </a:xfrm>
          <a:prstGeom prst="rect">
            <a:avLst/>
          </a:prstGeom>
        </p:spPr>
      </p:pic>
      <p:pic>
        <p:nvPicPr>
          <p:cNvPr id="46" name="Kuva 45" descr="Kuva, joka sisältää kohteen clipart, teksti, Fontti, Grafiikka&#10;&#10;Kuvaus luotu automaattisesti">
            <a:extLst>
              <a:ext uri="{FF2B5EF4-FFF2-40B4-BE49-F238E27FC236}">
                <a16:creationId xmlns:a16="http://schemas.microsoft.com/office/drawing/2014/main" id="{820B3726-C1D4-12DB-E9A3-91583D47D59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052" y="854627"/>
            <a:ext cx="388429" cy="388429"/>
          </a:xfrm>
          <a:prstGeom prst="rect">
            <a:avLst/>
          </a:prstGeom>
        </p:spPr>
      </p:pic>
      <p:pic>
        <p:nvPicPr>
          <p:cNvPr id="47" name="Kuva 46" descr="Kuva, joka sisältää kohteen teksti, ympyrä, Fontti, symboli&#10;&#10;Kuvaus luotu automaattisesti">
            <a:extLst>
              <a:ext uri="{FF2B5EF4-FFF2-40B4-BE49-F238E27FC236}">
                <a16:creationId xmlns:a16="http://schemas.microsoft.com/office/drawing/2014/main" id="{3ADADCFA-CE7A-E858-2D72-6DE9B243DF8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052" y="1405346"/>
            <a:ext cx="394707" cy="394707"/>
          </a:xfrm>
          <a:prstGeom prst="rect">
            <a:avLst/>
          </a:prstGeom>
        </p:spPr>
      </p:pic>
      <p:pic>
        <p:nvPicPr>
          <p:cNvPr id="48" name="Kuva 47" descr="Kuva, joka sisältää kohteen ympyrä, Grafiikka, logo, Fontti&#10;&#10;Kuvaus luotu automaattisesti">
            <a:extLst>
              <a:ext uri="{FF2B5EF4-FFF2-40B4-BE49-F238E27FC236}">
                <a16:creationId xmlns:a16="http://schemas.microsoft.com/office/drawing/2014/main" id="{5AD410B3-536D-CAC9-174C-EF2F47548DF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052" y="1959104"/>
            <a:ext cx="388430" cy="388430"/>
          </a:xfrm>
          <a:prstGeom prst="rect">
            <a:avLst/>
          </a:prstGeom>
        </p:spPr>
      </p:pic>
      <p:pic>
        <p:nvPicPr>
          <p:cNvPr id="49" name="Kuva 48" descr="Kuva, joka sisältää kohteen ympyrä, Fontti, Grafiikka, teksti&#10;&#10;Kuvaus luotu automaattisesti">
            <a:extLst>
              <a:ext uri="{FF2B5EF4-FFF2-40B4-BE49-F238E27FC236}">
                <a16:creationId xmlns:a16="http://schemas.microsoft.com/office/drawing/2014/main" id="{420B8DA7-AC39-44CB-7FE5-BFD91A0A21A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052" y="5277713"/>
            <a:ext cx="388429" cy="388429"/>
          </a:xfrm>
          <a:prstGeom prst="rect">
            <a:avLst/>
          </a:prstGeom>
        </p:spPr>
      </p:pic>
      <p:pic>
        <p:nvPicPr>
          <p:cNvPr id="50" name="Kuva 49">
            <a:extLst>
              <a:ext uri="{FF2B5EF4-FFF2-40B4-BE49-F238E27FC236}">
                <a16:creationId xmlns:a16="http://schemas.microsoft.com/office/drawing/2014/main" id="{3BEE8FE4-39C8-B8A3-4F13-DA514CCDA72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899405" y="5823371"/>
            <a:ext cx="394708" cy="39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358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3DD8DE1A-7C9F-F663-0947-2C854ACB942E}"/>
              </a:ext>
            </a:extLst>
          </p:cNvPr>
          <p:cNvSpPr txBox="1"/>
          <p:nvPr/>
        </p:nvSpPr>
        <p:spPr>
          <a:xfrm>
            <a:off x="261259" y="2502042"/>
            <a:ext cx="213239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Tähän voidaan kirjata muistettavaksi aamun ensimmäiseen työvuoroon tulevalle esim.: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Tarkistetaan, että ryhmätilassa sekä eteisessä kaikki tarvittava on sovitusti paikoillaan ja valmiina alkavaan päivään: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Ryhmätiloissa kutsuva / siisti yleisilme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Ryhmän puhelin on käyttövalmiina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2A04EB12-B9CF-D10D-66C1-C31C62654CA0}"/>
              </a:ext>
            </a:extLst>
          </p:cNvPr>
          <p:cNvSpPr txBox="1"/>
          <p:nvPr/>
        </p:nvSpPr>
        <p:spPr>
          <a:xfrm>
            <a:off x="2882806" y="2459580"/>
            <a:ext cx="1999507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Tervehdimme lasta nimeltä ja hänen tasollaan. Viestitämme myös ilmeillä ja eleillä, että tulijat ovat tervetulleita.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Kysymme jokaiselta lapselta aamun kuulumiset ja ajatukset tulevasta päivästä - näin osoitamme, että olemme kiinnostuneita.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Otamme lapsen vastaan leikillisesti, esim. olemalla tilanteeseen sopivassa  leikkiroolissa tai hyödyntäen jotakin leluhahmoa. Muistamme tervehtiä myös lapsen hänen päiväkotiin tuoman tärkeän lelun.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Lapsen katseen korkeudella on kuvitetut ja osiin jäsennetyt ohjeet käsienpesuun ja tavaroiden paikalleen laittamiseen.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Aloitamme hyvän huomaamisen jo heti aamusta. Teemme hyvää näkyväksi ryhmässämme päivän pienissä hetkissä sanoilla, ilmeillä sekä eleillä.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Kysymme huoltajilta kuulumiset / aamun sujumisesta - näin viestitämme, että olemme kiinnostuneita. Huoltajan lähtiessä toivotamme mukavaa päivää.</a:t>
            </a:r>
          </a:p>
        </p:txBody>
      </p:sp>
      <p:pic>
        <p:nvPicPr>
          <p:cNvPr id="4" name="Kuva 3" descr="Kuva, joka sisältää kohteen animaatio, Fontti, symboli, teksti&#10;&#10;Kuvaus luotu automaattisesti">
            <a:extLst>
              <a:ext uri="{FF2B5EF4-FFF2-40B4-BE49-F238E27FC236}">
                <a16:creationId xmlns:a16="http://schemas.microsoft.com/office/drawing/2014/main" id="{E61FDBBE-86C7-AC6F-9616-34934B1F04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855" y="2519390"/>
            <a:ext cx="388428" cy="388428"/>
          </a:xfrm>
          <a:prstGeom prst="rect">
            <a:avLst/>
          </a:prstGeom>
        </p:spPr>
      </p:pic>
      <p:pic>
        <p:nvPicPr>
          <p:cNvPr id="5" name="Kuva 4" descr="Kuva, joka sisältää kohteen clipart, Fontti, Grafiikka, Tanssi&#10;&#10;Kuvaus luotu automaattisesti">
            <a:extLst>
              <a:ext uri="{FF2B5EF4-FFF2-40B4-BE49-F238E27FC236}">
                <a16:creationId xmlns:a16="http://schemas.microsoft.com/office/drawing/2014/main" id="{31E35BFE-FD86-DF38-553E-8620ABCB90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854" y="3078671"/>
            <a:ext cx="388429" cy="388429"/>
          </a:xfrm>
          <a:prstGeom prst="rect">
            <a:avLst/>
          </a:prstGeom>
        </p:spPr>
      </p:pic>
      <p:pic>
        <p:nvPicPr>
          <p:cNvPr id="6" name="Kuva 5" descr="Kuva, joka sisältää kohteen Fontti, clipart, Grafiikka, symboli&#10;&#10;Kuvaus luotu automaattisesti">
            <a:extLst>
              <a:ext uri="{FF2B5EF4-FFF2-40B4-BE49-F238E27FC236}">
                <a16:creationId xmlns:a16="http://schemas.microsoft.com/office/drawing/2014/main" id="{CCC829E3-8B8E-BE7D-FA82-4AFA04C570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854" y="3863282"/>
            <a:ext cx="388429" cy="388429"/>
          </a:xfrm>
          <a:prstGeom prst="rect">
            <a:avLst/>
          </a:prstGeom>
        </p:spPr>
      </p:pic>
      <p:pic>
        <p:nvPicPr>
          <p:cNvPr id="7" name="Kuva 6" descr="Kuva, joka sisältää kohteen clipart, ympyrä, teksti, Fontti&#10;&#10;Kuvaus luotu automaattisesti">
            <a:extLst>
              <a:ext uri="{FF2B5EF4-FFF2-40B4-BE49-F238E27FC236}">
                <a16:creationId xmlns:a16="http://schemas.microsoft.com/office/drawing/2014/main" id="{A41E85BF-D0E7-3506-29BD-36E01614FB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52" y="4644421"/>
            <a:ext cx="388429" cy="388429"/>
          </a:xfrm>
          <a:prstGeom prst="rect">
            <a:avLst/>
          </a:prstGeom>
        </p:spPr>
      </p:pic>
      <p:pic>
        <p:nvPicPr>
          <p:cNvPr id="8" name="Kuva 7" descr="Kuva, joka sisältää kohteen Fontti, teksti, logo, symboli&#10;&#10;Kuvaus luotu automaattisesti">
            <a:extLst>
              <a:ext uri="{FF2B5EF4-FFF2-40B4-BE49-F238E27FC236}">
                <a16:creationId xmlns:a16="http://schemas.microsoft.com/office/drawing/2014/main" id="{32D4889A-02FF-1092-D8A9-A5CC360305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854" y="5331235"/>
            <a:ext cx="388429" cy="388429"/>
          </a:xfrm>
          <a:prstGeom prst="rect">
            <a:avLst/>
          </a:prstGeom>
        </p:spPr>
      </p:pic>
      <p:pic>
        <p:nvPicPr>
          <p:cNvPr id="9" name="Kuva 8" descr="Kuva, joka sisältää kohteen clipart, muotoilu, kuvitus&#10;&#10;Kuvaus luotu automaattisesti">
            <a:extLst>
              <a:ext uri="{FF2B5EF4-FFF2-40B4-BE49-F238E27FC236}">
                <a16:creationId xmlns:a16="http://schemas.microsoft.com/office/drawing/2014/main" id="{1234F66A-28F8-1709-3B10-8ED7A74394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798" y="6045464"/>
            <a:ext cx="388429" cy="388429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AB9793A8-6F51-20B0-C1EB-3DB7B59A4524}"/>
              </a:ext>
            </a:extLst>
          </p:cNvPr>
          <p:cNvSpPr txBox="1"/>
          <p:nvPr/>
        </p:nvSpPr>
        <p:spPr>
          <a:xfrm>
            <a:off x="5326127" y="2468658"/>
            <a:ext cx="199950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Lapsilla on mahdollisuus valita itselleen mieluisaa aamupuuhaa esim. seuraavanlaisista vasun sisällöistä: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Varaamme erilaisia vaihtuvia rakentelumallitarjoumia lasten saataville (esim. legot, palikat, hama-helmet jne.).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Tarkistamme aamukirjatarjontamme viikoittain. Lasten saatavilla on esim. viikon teemaa / aiheita tukevaa kirjallisuutta tai muita lapsia sillä hetkellä kiinnostavia kirjoja.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Ryhmässämme on joka aamu tarjolla ideakuva / kuvia välineistä, joista voidaan rakentaa esim. liikkumisleikki / temppurata.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Lasten saatavilla on tabletti, johon olemme ladanneet valmiiksi ryhmämme lasten oivaltamista ja oppimista tukevia sovelluksia.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Lasten oppimista tukevia vaihtuvia tehtäviä on ryhmässämme aina saatavilla.</a:t>
            </a:r>
          </a:p>
        </p:txBody>
      </p:sp>
      <p:pic>
        <p:nvPicPr>
          <p:cNvPr id="11" name="Kuva 10" descr="Kuva, joka sisältää kohteen teksti, ympyrä, Fontti, logo&#10;&#10;Kuvaus luotu automaattisesti">
            <a:extLst>
              <a:ext uri="{FF2B5EF4-FFF2-40B4-BE49-F238E27FC236}">
                <a16:creationId xmlns:a16="http://schemas.microsoft.com/office/drawing/2014/main" id="{F67B161A-3A8D-6CDE-D55A-E16748BFFC4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464" y="3141079"/>
            <a:ext cx="391721" cy="391721"/>
          </a:xfrm>
          <a:prstGeom prst="rect">
            <a:avLst/>
          </a:prstGeom>
        </p:spPr>
      </p:pic>
      <p:pic>
        <p:nvPicPr>
          <p:cNvPr id="12" name="Kuva 11" descr="Kuva, joka sisältää kohteen ympyrä, Fontti, Grafiikka, teksti&#10;&#10;Kuvaus luotu automaattisesti">
            <a:extLst>
              <a:ext uri="{FF2B5EF4-FFF2-40B4-BE49-F238E27FC236}">
                <a16:creationId xmlns:a16="http://schemas.microsoft.com/office/drawing/2014/main" id="{2BE78429-F35F-92E2-45E8-6EDB504AAC2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961" y="3897116"/>
            <a:ext cx="388429" cy="388429"/>
          </a:xfrm>
          <a:prstGeom prst="rect">
            <a:avLst/>
          </a:prstGeom>
        </p:spPr>
      </p:pic>
      <p:pic>
        <p:nvPicPr>
          <p:cNvPr id="13" name="Kuva 12" descr="Kuva, joka sisältää kohteen teksti, clipart, Fontti, ympyrä&#10;&#10;Kuvaus luotu automaattisesti">
            <a:extLst>
              <a:ext uri="{FF2B5EF4-FFF2-40B4-BE49-F238E27FC236}">
                <a16:creationId xmlns:a16="http://schemas.microsoft.com/office/drawing/2014/main" id="{E326B83A-DA38-3206-0FAE-829AE938243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756" y="4638811"/>
            <a:ext cx="388429" cy="388429"/>
          </a:xfrm>
          <a:prstGeom prst="rect">
            <a:avLst/>
          </a:prstGeom>
        </p:spPr>
      </p:pic>
      <p:pic>
        <p:nvPicPr>
          <p:cNvPr id="14" name="Kuva 13" descr="Kuva, joka sisältää kohteen teksti, ympyrä, Fontti, symboli&#10;&#10;Kuvaus luotu automaattisesti">
            <a:extLst>
              <a:ext uri="{FF2B5EF4-FFF2-40B4-BE49-F238E27FC236}">
                <a16:creationId xmlns:a16="http://schemas.microsoft.com/office/drawing/2014/main" id="{22DC5888-76AC-E358-A23D-DB8F8DAB5D5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547" y="5341869"/>
            <a:ext cx="391721" cy="391721"/>
          </a:xfrm>
          <a:prstGeom prst="rect">
            <a:avLst/>
          </a:prstGeom>
        </p:spPr>
      </p:pic>
      <p:pic>
        <p:nvPicPr>
          <p:cNvPr id="15" name="Kuva 14" descr="Kuva, joka sisältää kohteen Fontti, teksti, animaatio, symboli&#10;&#10;Kuvaus luotu automaattisesti">
            <a:extLst>
              <a:ext uri="{FF2B5EF4-FFF2-40B4-BE49-F238E27FC236}">
                <a16:creationId xmlns:a16="http://schemas.microsoft.com/office/drawing/2014/main" id="{884D1DA0-E088-2CBC-B53F-20A0A67F16F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547" y="5962204"/>
            <a:ext cx="391721" cy="391721"/>
          </a:xfrm>
          <a:prstGeom prst="rect">
            <a:avLst/>
          </a:prstGeom>
        </p:spPr>
      </p:pic>
      <p:pic>
        <p:nvPicPr>
          <p:cNvPr id="16" name="Kuva 15" descr="Kuva, joka sisältää kohteen clipart, Fontti, Grafiikka, Tanssi&#10;&#10;Kuvaus luotu automaattisesti">
            <a:extLst>
              <a:ext uri="{FF2B5EF4-FFF2-40B4-BE49-F238E27FC236}">
                <a16:creationId xmlns:a16="http://schemas.microsoft.com/office/drawing/2014/main" id="{B454B069-B9CF-73F7-FC09-07D0894E6A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756" y="2526199"/>
            <a:ext cx="388429" cy="388429"/>
          </a:xfrm>
          <a:prstGeom prst="rect">
            <a:avLst/>
          </a:prstGeom>
        </p:spPr>
      </p:pic>
      <p:sp>
        <p:nvSpPr>
          <p:cNvPr id="17" name="Tekstiruutu 16">
            <a:extLst>
              <a:ext uri="{FF2B5EF4-FFF2-40B4-BE49-F238E27FC236}">
                <a16:creationId xmlns:a16="http://schemas.microsoft.com/office/drawing/2014/main" id="{BFC402D3-D59F-1C67-F8C9-6A2C5A55FD59}"/>
              </a:ext>
            </a:extLst>
          </p:cNvPr>
          <p:cNvSpPr txBox="1"/>
          <p:nvPr/>
        </p:nvSpPr>
        <p:spPr>
          <a:xfrm>
            <a:off x="7761097" y="2458555"/>
            <a:ext cx="196140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Luomme rauhallisen, lempeän ja kiireettömän tunnelman, jossa jokainen lapsi saa nauttia aamiaisen rauhassa.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Lapsille, jotka eivät osallistu aamupalalle tai tarvitsevat muuta toimintaa, järjestämme mahdolli-suuksien mukaan leikkitilaa toisaalle.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Aamupala on tarjolla lasten tasolla, että sitä on mahdollista itse ottaa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(tai harjoitella sitä yhdessä aikuisen kanssa).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Lapsella on mahdollisuus tehdä valintoja siitä, mitä ja kuinka paljon syö. Lapsi voi valita kenen kaverin vieressä haluaa nauttia aamiaista.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Kannustamme lasta maistamaan. Kehumme lasta kaikesta yrittämisestä (jos esim. syömisen kanssa haasteita).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Leikillisyys kuuluu myös aamupala-hetkeemme. Leikillisyys auttaa luomaan ruokailemiseen myönteisen ja positiivisen ilmapiirin, jossa on mielekästä myös harjoitella uusia asioita.</a:t>
            </a:r>
          </a:p>
        </p:txBody>
      </p:sp>
      <p:pic>
        <p:nvPicPr>
          <p:cNvPr id="18" name="Kuva 17" descr="Kuva, joka sisältää kohteen hymy, clipart, hymiö, animaatio&#10;&#10;Kuvaus luotu automaattisesti">
            <a:extLst>
              <a:ext uri="{FF2B5EF4-FFF2-40B4-BE49-F238E27FC236}">
                <a16:creationId xmlns:a16="http://schemas.microsoft.com/office/drawing/2014/main" id="{2A720FDB-9FDC-EA00-0F11-B7DC71C771A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901" y="2611138"/>
            <a:ext cx="391721" cy="391721"/>
          </a:xfrm>
          <a:prstGeom prst="rect">
            <a:avLst/>
          </a:prstGeom>
        </p:spPr>
      </p:pic>
      <p:pic>
        <p:nvPicPr>
          <p:cNvPr id="19" name="Kuva 18" descr="Kuva, joka sisältää kohteen clipart, Grafiikka, muotoilu&#10;&#10;Kuvaus luotu automaattisesti">
            <a:extLst>
              <a:ext uri="{FF2B5EF4-FFF2-40B4-BE49-F238E27FC236}">
                <a16:creationId xmlns:a16="http://schemas.microsoft.com/office/drawing/2014/main" id="{CED6FC53-C8B1-004C-B366-1A63EEFC5A3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901" y="3275532"/>
            <a:ext cx="391722" cy="391722"/>
          </a:xfrm>
          <a:prstGeom prst="rect">
            <a:avLst/>
          </a:prstGeom>
        </p:spPr>
      </p:pic>
      <p:pic>
        <p:nvPicPr>
          <p:cNvPr id="20" name="Kuva 19" descr="Kuva, joka sisältää kohteen clipart, Fontti, Grafiikka, Tanssi&#10;&#10;Kuvaus luotu automaattisesti">
            <a:extLst>
              <a:ext uri="{FF2B5EF4-FFF2-40B4-BE49-F238E27FC236}">
                <a16:creationId xmlns:a16="http://schemas.microsoft.com/office/drawing/2014/main" id="{0D4F094A-9913-74DF-F59C-1F082EAF4D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668" y="4238471"/>
            <a:ext cx="388429" cy="388429"/>
          </a:xfrm>
          <a:prstGeom prst="rect">
            <a:avLst/>
          </a:prstGeom>
        </p:spPr>
      </p:pic>
      <p:pic>
        <p:nvPicPr>
          <p:cNvPr id="21" name="Kuva 20" descr="Kuva, joka sisältää kohteen Fontti, teksti, logo, symboli&#10;&#10;Kuvaus luotu automaattisesti">
            <a:extLst>
              <a:ext uri="{FF2B5EF4-FFF2-40B4-BE49-F238E27FC236}">
                <a16:creationId xmlns:a16="http://schemas.microsoft.com/office/drawing/2014/main" id="{AA16590C-1240-6567-20EB-3EC4E8979E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269" y="5145578"/>
            <a:ext cx="388429" cy="388429"/>
          </a:xfrm>
          <a:prstGeom prst="rect">
            <a:avLst/>
          </a:prstGeom>
        </p:spPr>
      </p:pic>
      <p:pic>
        <p:nvPicPr>
          <p:cNvPr id="22" name="Kuva 21" descr="Kuva, joka sisältää kohteen Fontti, clipart, Grafiikka, symboli&#10;&#10;Kuvaus luotu automaattisesti">
            <a:extLst>
              <a:ext uri="{FF2B5EF4-FFF2-40B4-BE49-F238E27FC236}">
                <a16:creationId xmlns:a16="http://schemas.microsoft.com/office/drawing/2014/main" id="{D5602E61-0831-0932-264B-E3FC2D9070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268" y="5908399"/>
            <a:ext cx="388429" cy="388429"/>
          </a:xfrm>
          <a:prstGeom prst="rect">
            <a:avLst/>
          </a:prstGeom>
        </p:spPr>
      </p:pic>
      <p:pic>
        <p:nvPicPr>
          <p:cNvPr id="23" name="Kuva 22">
            <a:extLst>
              <a:ext uri="{FF2B5EF4-FFF2-40B4-BE49-F238E27FC236}">
                <a16:creationId xmlns:a16="http://schemas.microsoft.com/office/drawing/2014/main" id="{E1C0971F-C489-1AB9-15FB-AA0315645AE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7125" y="228042"/>
            <a:ext cx="2182557" cy="2182557"/>
          </a:xfrm>
          <a:prstGeom prst="rect">
            <a:avLst/>
          </a:prstGeom>
        </p:spPr>
      </p:pic>
      <p:pic>
        <p:nvPicPr>
          <p:cNvPr id="27" name="Kuva 26" descr="Kuva, joka sisältää kohteen ympyrä, Grafiikka, kuvakaappaus, muotoilu&#10;&#10;Kuvaus luotu automaattisesti">
            <a:extLst>
              <a:ext uri="{FF2B5EF4-FFF2-40B4-BE49-F238E27FC236}">
                <a16:creationId xmlns:a16="http://schemas.microsoft.com/office/drawing/2014/main" id="{AD40364D-A25B-711B-62DA-3F0481A3ABE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065" y="232814"/>
            <a:ext cx="2176462" cy="2176462"/>
          </a:xfrm>
          <a:prstGeom prst="rect">
            <a:avLst/>
          </a:prstGeom>
        </p:spPr>
      </p:pic>
      <p:sp>
        <p:nvSpPr>
          <p:cNvPr id="28" name="Tekstiruutu 27">
            <a:extLst>
              <a:ext uri="{FF2B5EF4-FFF2-40B4-BE49-F238E27FC236}">
                <a16:creationId xmlns:a16="http://schemas.microsoft.com/office/drawing/2014/main" id="{A0E1BB2C-C8FF-F89E-E4B7-1B1ECABBF15F}"/>
              </a:ext>
            </a:extLst>
          </p:cNvPr>
          <p:cNvSpPr txBox="1"/>
          <p:nvPr/>
        </p:nvSpPr>
        <p:spPr>
          <a:xfrm>
            <a:off x="3226414" y="686341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Tulo</a:t>
            </a:r>
          </a:p>
        </p:txBody>
      </p:sp>
      <p:pic>
        <p:nvPicPr>
          <p:cNvPr id="30" name="Kuva 29" descr="Kuva, joka sisältää kohteen ympyrä, Grafiikka, Värikkyys, Liila&#10;&#10;Kuvaus luotu automaattisesti">
            <a:extLst>
              <a:ext uri="{FF2B5EF4-FFF2-40B4-BE49-F238E27FC236}">
                <a16:creationId xmlns:a16="http://schemas.microsoft.com/office/drawing/2014/main" id="{EF180B22-175E-ABC2-C2AF-823B2B1DC98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624" y="224347"/>
            <a:ext cx="2176462" cy="2176462"/>
          </a:xfrm>
          <a:prstGeom prst="rect">
            <a:avLst/>
          </a:prstGeom>
        </p:spPr>
      </p:pic>
      <p:pic>
        <p:nvPicPr>
          <p:cNvPr id="32" name="Kuva 31" descr="Kuva, joka sisältää kohteen ympyrä, kuvakaappaus, Grafiikka, muotoilu&#10;&#10;Kuvaus luotu automaattisesti">
            <a:extLst>
              <a:ext uri="{FF2B5EF4-FFF2-40B4-BE49-F238E27FC236}">
                <a16:creationId xmlns:a16="http://schemas.microsoft.com/office/drawing/2014/main" id="{F6A7DAE5-A621-7590-CD94-B5FA5FCD6F2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895" y="227568"/>
            <a:ext cx="2176462" cy="2176462"/>
          </a:xfrm>
          <a:prstGeom prst="rect">
            <a:avLst/>
          </a:prstGeom>
        </p:spPr>
      </p:pic>
      <p:sp>
        <p:nvSpPr>
          <p:cNvPr id="33" name="Tekstiruutu 32">
            <a:extLst>
              <a:ext uri="{FF2B5EF4-FFF2-40B4-BE49-F238E27FC236}">
                <a16:creationId xmlns:a16="http://schemas.microsoft.com/office/drawing/2014/main" id="{2C57C6A1-BA99-560E-4859-74B2E356F56E}"/>
              </a:ext>
            </a:extLst>
          </p:cNvPr>
          <p:cNvSpPr txBox="1"/>
          <p:nvPr/>
        </p:nvSpPr>
        <p:spPr>
          <a:xfrm>
            <a:off x="5656588" y="591063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Aamupuuhat</a:t>
            </a:r>
          </a:p>
        </p:txBody>
      </p:sp>
      <p:sp>
        <p:nvSpPr>
          <p:cNvPr id="34" name="Tekstiruutu 33">
            <a:extLst>
              <a:ext uri="{FF2B5EF4-FFF2-40B4-BE49-F238E27FC236}">
                <a16:creationId xmlns:a16="http://schemas.microsoft.com/office/drawing/2014/main" id="{A21E7E70-ABC4-7ED6-CF8B-3127FCF78993}"/>
              </a:ext>
            </a:extLst>
          </p:cNvPr>
          <p:cNvSpPr txBox="1"/>
          <p:nvPr/>
        </p:nvSpPr>
        <p:spPr>
          <a:xfrm>
            <a:off x="8091709" y="617221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Aamupala</a:t>
            </a:r>
          </a:p>
        </p:txBody>
      </p:sp>
      <p:pic>
        <p:nvPicPr>
          <p:cNvPr id="35" name="Kuva 34" descr="Kuva, joka sisältää kohteen clipart, animaatio, Animoidut lastenohjelmat, Animaatio&#10;&#10;Kuvaus luotu automaattisesti">
            <a:extLst>
              <a:ext uri="{FF2B5EF4-FFF2-40B4-BE49-F238E27FC236}">
                <a16:creationId xmlns:a16="http://schemas.microsoft.com/office/drawing/2014/main" id="{F3E40CC2-2A44-BCDF-3E57-D47C9AE4F00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757" y="848739"/>
            <a:ext cx="1160376" cy="1160376"/>
          </a:xfrm>
          <a:prstGeom prst="rect">
            <a:avLst/>
          </a:prstGeom>
        </p:spPr>
      </p:pic>
      <p:pic>
        <p:nvPicPr>
          <p:cNvPr id="36" name="Kuva 35" descr="Kuva, joka sisältää kohteen animaatio, piirros, Animoidut lastenohjelmat, kuvitus&#10;&#10;Kuvaus luotu automaattisesti">
            <a:extLst>
              <a:ext uri="{FF2B5EF4-FFF2-40B4-BE49-F238E27FC236}">
                <a16:creationId xmlns:a16="http://schemas.microsoft.com/office/drawing/2014/main" id="{9C2DCAA0-AECE-05A4-3FE6-CB95B981049A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8" y="799160"/>
            <a:ext cx="1242300" cy="1242300"/>
          </a:xfrm>
          <a:prstGeom prst="rect">
            <a:avLst/>
          </a:prstGeom>
        </p:spPr>
      </p:pic>
      <p:pic>
        <p:nvPicPr>
          <p:cNvPr id="37" name="Kuva 36" descr="Kuva, joka sisältää kohteen animaatio, piirros, Animoidut lastenohjelmat, clipart&#10;&#10;Kuvaus luotu automaattisesti">
            <a:extLst>
              <a:ext uri="{FF2B5EF4-FFF2-40B4-BE49-F238E27FC236}">
                <a16:creationId xmlns:a16="http://schemas.microsoft.com/office/drawing/2014/main" id="{FB3AD71C-2C81-2B00-1998-BEAF9C0557E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171">
            <a:off x="7943894" y="809463"/>
            <a:ext cx="1319959" cy="131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136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F068E145-FD17-865C-A572-3F871D5F3CC5}"/>
              </a:ext>
            </a:extLst>
          </p:cNvPr>
          <p:cNvSpPr txBox="1"/>
          <p:nvPr/>
        </p:nvSpPr>
        <p:spPr>
          <a:xfrm>
            <a:off x="462711" y="2459580"/>
            <a:ext cx="2032749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Olemme kiinnostuneita lasten mielenkiinnon kohteista, toiveista ja ideoista. Emme oleta, vaan otamme selvää - havainnoimme lapsia sekä kysymme heiltä.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Tarjoamme lapsille mahdollisuuksia osallistua yhteiseen päätöksentekoon esim. äänestysten avulla.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Tarjoamme lapsille vaihtoehtoja aina kun se on pedagogisesti perusteltua. Lapsilla on mahdollisuus keksiä ja ideoida itse "valmiista vaihtoehdoista" "paremman vaihtoehdon".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Kannustamme lapsia olemaan luovia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 ehdottamaan omia ideoitaan mm. vastaamalla lasten aloitteisiin: "onpa hyvä idea, mietitäänpä miten voisimme toteuttaa sen".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Huolehdimme, että toiminta on monipuolista ja että se mahdollistaa lapsille uuden oppimisen.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Leikillisyys kuuluu myös projekteihin. Leikillisyys auttaa luomaan myönteisen ja positiivisen ilmapiirin, jossa on mielekästä  oivaltaa, onnistua ja harjoitella uusia asioita.</a:t>
            </a:r>
          </a:p>
        </p:txBody>
      </p:sp>
      <p:pic>
        <p:nvPicPr>
          <p:cNvPr id="3" name="Kuva 2" descr="Kuva, joka sisältää kohteen ympyrä, teksti, Grafiikka, Fontti&#10;&#10;Kuvaus luotu automaattisesti">
            <a:extLst>
              <a:ext uri="{FF2B5EF4-FFF2-40B4-BE49-F238E27FC236}">
                <a16:creationId xmlns:a16="http://schemas.microsoft.com/office/drawing/2014/main" id="{A7BEB701-1219-69EB-4818-02A3E694A5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42" y="2648256"/>
            <a:ext cx="388428" cy="388428"/>
          </a:xfrm>
          <a:prstGeom prst="rect">
            <a:avLst/>
          </a:prstGeom>
        </p:spPr>
      </p:pic>
      <p:pic>
        <p:nvPicPr>
          <p:cNvPr id="4" name="Kuva 3" descr="Kuva, joka sisältää kohteen clipart, Fontti, Grafiikka, Tanssi&#10;&#10;Kuvaus luotu automaattisesti">
            <a:extLst>
              <a:ext uri="{FF2B5EF4-FFF2-40B4-BE49-F238E27FC236}">
                <a16:creationId xmlns:a16="http://schemas.microsoft.com/office/drawing/2014/main" id="{C9CB8219-91A2-253D-1212-7F7E8C9498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41" y="3672681"/>
            <a:ext cx="388429" cy="388429"/>
          </a:xfrm>
          <a:prstGeom prst="rect">
            <a:avLst/>
          </a:prstGeom>
        </p:spPr>
      </p:pic>
      <p:pic>
        <p:nvPicPr>
          <p:cNvPr id="5" name="Kuva 4" descr="Kuva, joka sisältää kohteen Fontti, teksti, logo, symboli&#10;&#10;Kuvaus luotu automaattisesti">
            <a:extLst>
              <a:ext uri="{FF2B5EF4-FFF2-40B4-BE49-F238E27FC236}">
                <a16:creationId xmlns:a16="http://schemas.microsoft.com/office/drawing/2014/main" id="{6AD36D8C-10DD-DECD-27C7-D6F721359A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40" y="4678057"/>
            <a:ext cx="388429" cy="388429"/>
          </a:xfrm>
          <a:prstGeom prst="rect">
            <a:avLst/>
          </a:prstGeom>
        </p:spPr>
      </p:pic>
      <p:pic>
        <p:nvPicPr>
          <p:cNvPr id="6" name="Kuva 5" descr="Kuva, joka sisältää kohteen clipart, ympyrä, teksti, Fontti&#10;&#10;Kuvaus luotu automaattisesti">
            <a:extLst>
              <a:ext uri="{FF2B5EF4-FFF2-40B4-BE49-F238E27FC236}">
                <a16:creationId xmlns:a16="http://schemas.microsoft.com/office/drawing/2014/main" id="{C6D6723B-2488-7D1C-F881-CDBCAB3348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40" y="5339239"/>
            <a:ext cx="388429" cy="388429"/>
          </a:xfrm>
          <a:prstGeom prst="rect">
            <a:avLst/>
          </a:prstGeom>
        </p:spPr>
      </p:pic>
      <p:pic>
        <p:nvPicPr>
          <p:cNvPr id="7" name="Kuva 6" descr="Kuva, joka sisältää kohteen Fontti, clipart, Grafiikka, symboli&#10;&#10;Kuvaus luotu automaattisesti">
            <a:extLst>
              <a:ext uri="{FF2B5EF4-FFF2-40B4-BE49-F238E27FC236}">
                <a16:creationId xmlns:a16="http://schemas.microsoft.com/office/drawing/2014/main" id="{76470F5F-5643-CB7B-F2A7-24BD57AF7A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" y="5992918"/>
            <a:ext cx="388429" cy="388429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BF6FEAE9-485A-21F7-F1CC-15DD11237B78}"/>
              </a:ext>
            </a:extLst>
          </p:cNvPr>
          <p:cNvSpPr txBox="1"/>
          <p:nvPr/>
        </p:nvSpPr>
        <p:spPr>
          <a:xfrm>
            <a:off x="2901856" y="2459580"/>
            <a:ext cx="1999507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 aikuiset toimimme ennakkoon sovittujen tehtävien mukaisesti ja pysymme rauhallisina. Varaamme siirtymään riittävästi aikaa. Aikuinen on valmiina ottamaan lapset vastaan (esim. ensimmäisenä ulkona).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Lapsella on mahdollisuus valita itselleen mieluisimman odottelupuuhan varalla olevista vaihtoehdoista (mikäli tarvitaan odottelua). Siirtymän aikana lapsi saa päättää, miten liikkuu seuraavaan tilanteeseen.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Meillä on käytössä kuvitetut Lasten omat huoneentaulut (odottelupuuhavaihtoehdot, liikkumis-vaihtoehdot, tarvitsenko apua), joilla vahvistetaan lapsen ymmärrystä siirtymätilanteessa.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Siirtymätilanteissakin harjoitellaan kaveritaitoja aikuisten tukemana.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Ylläpidämme positiivista ilmapiiriä. Kehumme ja kannustamme lasta. Päätämme siirtymän hyvän mielen kohtaamiseen.</a:t>
            </a:r>
          </a:p>
        </p:txBody>
      </p:sp>
      <p:pic>
        <p:nvPicPr>
          <p:cNvPr id="9" name="Kuva 8" descr="Kuva, joka sisältää kohteen hymy, clipart, hymiö, animaatio&#10;&#10;Kuvaus luotu automaattisesti">
            <a:extLst>
              <a:ext uri="{FF2B5EF4-FFF2-40B4-BE49-F238E27FC236}">
                <a16:creationId xmlns:a16="http://schemas.microsoft.com/office/drawing/2014/main" id="{FB1AA547-813D-719B-CB38-3806DB6F011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699" y="2727487"/>
            <a:ext cx="391721" cy="391721"/>
          </a:xfrm>
          <a:prstGeom prst="rect">
            <a:avLst/>
          </a:prstGeom>
        </p:spPr>
      </p:pic>
      <p:pic>
        <p:nvPicPr>
          <p:cNvPr id="10" name="Kuva 9" descr="Kuva, joka sisältää kohteen clipart, Fontti, Grafiikka, Tanssi&#10;&#10;Kuvaus luotu automaattisesti">
            <a:extLst>
              <a:ext uri="{FF2B5EF4-FFF2-40B4-BE49-F238E27FC236}">
                <a16:creationId xmlns:a16="http://schemas.microsoft.com/office/drawing/2014/main" id="{488C348B-A533-7E15-45AF-AF0763C7CF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991" y="3744478"/>
            <a:ext cx="388429" cy="388429"/>
          </a:xfrm>
          <a:prstGeom prst="rect">
            <a:avLst/>
          </a:prstGeom>
        </p:spPr>
      </p:pic>
      <p:pic>
        <p:nvPicPr>
          <p:cNvPr id="11" name="Kuva 10" descr="Kuva, joka sisältää kohteen clipart, ympyrä, teksti, Fontti&#10;&#10;Kuvaus luotu automaattisesti">
            <a:extLst>
              <a:ext uri="{FF2B5EF4-FFF2-40B4-BE49-F238E27FC236}">
                <a16:creationId xmlns:a16="http://schemas.microsoft.com/office/drawing/2014/main" id="{17173BF3-ECDC-20E2-ADA9-5FF3DAD8CA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991" y="4783048"/>
            <a:ext cx="388429" cy="388429"/>
          </a:xfrm>
          <a:prstGeom prst="rect">
            <a:avLst/>
          </a:prstGeom>
        </p:spPr>
      </p:pic>
      <p:pic>
        <p:nvPicPr>
          <p:cNvPr id="12" name="Kuva 11" descr="Kuva, joka sisältää kohteen Fontti, teksti, logo, symboli&#10;&#10;Kuvaus luotu automaattisesti">
            <a:extLst>
              <a:ext uri="{FF2B5EF4-FFF2-40B4-BE49-F238E27FC236}">
                <a16:creationId xmlns:a16="http://schemas.microsoft.com/office/drawing/2014/main" id="{95FC5BE2-E876-595D-35C9-2D6AF4EFA7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699" y="6002442"/>
            <a:ext cx="388429" cy="388429"/>
          </a:xfrm>
          <a:prstGeom prst="rect">
            <a:avLst/>
          </a:prstGeom>
        </p:spPr>
      </p:pic>
      <p:pic>
        <p:nvPicPr>
          <p:cNvPr id="13" name="Kuva 12" descr="Kuva, joka sisältää kohteen clipart, teksti, Fontti, Grafiikka&#10;&#10;Kuvaus luotu automaattisesti">
            <a:extLst>
              <a:ext uri="{FF2B5EF4-FFF2-40B4-BE49-F238E27FC236}">
                <a16:creationId xmlns:a16="http://schemas.microsoft.com/office/drawing/2014/main" id="{D36CD5B6-F1B0-13C5-0EF4-D8E4367542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699" y="5461764"/>
            <a:ext cx="388429" cy="388429"/>
          </a:xfrm>
          <a:prstGeom prst="rect">
            <a:avLst/>
          </a:prstGeom>
        </p:spPr>
      </p:pic>
      <p:sp>
        <p:nvSpPr>
          <p:cNvPr id="14" name="Tekstiruutu 13">
            <a:extLst>
              <a:ext uri="{FF2B5EF4-FFF2-40B4-BE49-F238E27FC236}">
                <a16:creationId xmlns:a16="http://schemas.microsoft.com/office/drawing/2014/main" id="{29933CAA-40FB-6152-4982-607E7C393F16}"/>
              </a:ext>
            </a:extLst>
          </p:cNvPr>
          <p:cNvSpPr txBox="1"/>
          <p:nvPr/>
        </p:nvSpPr>
        <p:spPr>
          <a:xfrm>
            <a:off x="5336928" y="2459580"/>
            <a:ext cx="1999507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Toimimme aikuisten pihasääntöjen mukaan, jossa on huomioitu, miten varmistamme lasten turvallisuuden sekä vasunmukaisen ulkoilutoiminnan.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Myös ulkoleikeissä mahdollistamme lasten mielenkiinnon kohteiden ja ideoiden mukaisia leikkejä.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Ulkoiluun varatut lelut ja muut toimintavälineet ovat vapaasti lasten saatavilla. Lasten kanssa harjoitellaan ulkolelujen ja muiden ulkotoiminta-välineiden asianmukaista käyttöä. Ulkoilun päätteeksi lapset osallistuvat lelujen keräämiseen.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Ylläpidämme positiivista ilmapiiriä mm. tekemällä näkyväksi moninaisia ulkoiluun liittyviä mahdollisuuksia sekä ulkoilemisen positiivisia vaikutuksia. Kannustamme esimerkillämme lapsia monipuoliseen liikkumiseen.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Meillä on pihalla käytössä kuvakommunikaatiotaulut, joiden avulla lapsen on helppoa kertoa omista ajatuksistaan ja toiveistaan, etenkin silloin kuin muuta yhteistä kieltä ei vielä ole.</a:t>
            </a:r>
          </a:p>
        </p:txBody>
      </p:sp>
      <p:pic>
        <p:nvPicPr>
          <p:cNvPr id="15" name="Kuva 14" descr="Kuva, joka sisältää kohteen Fontti, clipart, Grafiikka, logo&#10;&#10;Kuvaus luotu automaattisesti">
            <a:extLst>
              <a:ext uri="{FF2B5EF4-FFF2-40B4-BE49-F238E27FC236}">
                <a16:creationId xmlns:a16="http://schemas.microsoft.com/office/drawing/2014/main" id="{48AF642E-FB2B-BBF8-385C-8514B446356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443" y="2597275"/>
            <a:ext cx="391721" cy="391721"/>
          </a:xfrm>
          <a:prstGeom prst="rect">
            <a:avLst/>
          </a:prstGeom>
        </p:spPr>
      </p:pic>
      <p:pic>
        <p:nvPicPr>
          <p:cNvPr id="16" name="Kuva 15" descr="Kuva, joka sisältää kohteen clipart, Fontti, Grafiikka, Tanssi&#10;&#10;Kuvaus luotu automaattisesti">
            <a:extLst>
              <a:ext uri="{FF2B5EF4-FFF2-40B4-BE49-F238E27FC236}">
                <a16:creationId xmlns:a16="http://schemas.microsoft.com/office/drawing/2014/main" id="{D4DC1F96-116B-D970-AF61-D87C3D6D7D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443" y="3994830"/>
            <a:ext cx="388429" cy="388429"/>
          </a:xfrm>
          <a:prstGeom prst="rect">
            <a:avLst/>
          </a:prstGeom>
        </p:spPr>
      </p:pic>
      <p:pic>
        <p:nvPicPr>
          <p:cNvPr id="17" name="Kuva 16" descr="Kuva, joka sisältää kohteen Fontti, teksti, logo, symboli&#10;&#10;Kuvaus luotu automaattisesti">
            <a:extLst>
              <a:ext uri="{FF2B5EF4-FFF2-40B4-BE49-F238E27FC236}">
                <a16:creationId xmlns:a16="http://schemas.microsoft.com/office/drawing/2014/main" id="{E91786E0-4BFE-A2CB-852D-6A8633171F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907" y="5015088"/>
            <a:ext cx="388429" cy="388429"/>
          </a:xfrm>
          <a:prstGeom prst="rect">
            <a:avLst/>
          </a:prstGeom>
        </p:spPr>
      </p:pic>
      <p:pic>
        <p:nvPicPr>
          <p:cNvPr id="18" name="Kuva 17" descr="Kuva, joka sisältää kohteen teksti, ympyrä, Fontti, symboli&#10;&#10;Kuvaus luotu automaattisesti">
            <a:extLst>
              <a:ext uri="{FF2B5EF4-FFF2-40B4-BE49-F238E27FC236}">
                <a16:creationId xmlns:a16="http://schemas.microsoft.com/office/drawing/2014/main" id="{48E486DA-E17E-0D56-8119-5527F2823E7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443" y="5956873"/>
            <a:ext cx="394707" cy="394707"/>
          </a:xfrm>
          <a:prstGeom prst="rect">
            <a:avLst/>
          </a:prstGeom>
        </p:spPr>
      </p:pic>
      <p:pic>
        <p:nvPicPr>
          <p:cNvPr id="19" name="Kuva 18" descr="Kuva, joka sisältää kohteen ympyrä, teksti, Grafiikka, Fontti&#10;&#10;Kuvaus luotu automaattisesti">
            <a:extLst>
              <a:ext uri="{FF2B5EF4-FFF2-40B4-BE49-F238E27FC236}">
                <a16:creationId xmlns:a16="http://schemas.microsoft.com/office/drawing/2014/main" id="{DD89FD14-F538-7B83-1B69-BD44A89152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193161"/>
            <a:ext cx="388428" cy="388428"/>
          </a:xfrm>
          <a:prstGeom prst="rect">
            <a:avLst/>
          </a:prstGeom>
        </p:spPr>
      </p:pic>
      <p:sp>
        <p:nvSpPr>
          <p:cNvPr id="20" name="Tekstiruutu 19">
            <a:extLst>
              <a:ext uri="{FF2B5EF4-FFF2-40B4-BE49-F238E27FC236}">
                <a16:creationId xmlns:a16="http://schemas.microsoft.com/office/drawing/2014/main" id="{9FF0BB1F-578F-F804-E82B-5C9705C28412}"/>
              </a:ext>
            </a:extLst>
          </p:cNvPr>
          <p:cNvSpPr txBox="1"/>
          <p:nvPr/>
        </p:nvSpPr>
        <p:spPr>
          <a:xfrm>
            <a:off x="7761097" y="2458555"/>
            <a:ext cx="1961407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Harjoittelemme hyviä ruokailutapoja ja kannustamme lasta tutustumaan uusiin makuihin.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Otamme huomioon lapsen aiemmat ruokailukulttuuriin /-tapoihin liittyvät kokemukset, tavat ja tottumukset . Mikäli varhaiskasvatuksen tarjoama ruokatarjonta tuntuu lapsesta haastavalta, olemme tässäkin asiassa sensitiivisiä ja annamme lapselle aikaa totuttautua muutokseen.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Aina tarvittaessa, mutta etenkin haasteellisissa tilanteissa, keskustellaan huoltajien kanssa ja laaditaan lapsen edun mukainen ruokailemisen suunnitelma.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Jokaisen lounashetken päätteeksi lapsilla ja aikuisilla on mahdollisuus arvioida päivän ruokailuhetkeä "miten meni" - seinällä olevan kuvataulun avulla. Aikuinen kertoo ryhmälle "tulokset" sopivana ajankohtana ja niistä keskustellaan ajatuksella "miten lounashetkestä tehdään yhdessä päivän paras hetki".</a:t>
            </a:r>
          </a:p>
        </p:txBody>
      </p:sp>
      <p:pic>
        <p:nvPicPr>
          <p:cNvPr id="21" name="Kuva 20" descr="Kuva, joka sisältää kohteen ympyrä, Fontti, Grafiikka, teksti&#10;&#10;Kuvaus luotu automaattisesti">
            <a:extLst>
              <a:ext uri="{FF2B5EF4-FFF2-40B4-BE49-F238E27FC236}">
                <a16:creationId xmlns:a16="http://schemas.microsoft.com/office/drawing/2014/main" id="{24A4D24F-040A-7B91-976B-2B9B3540293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161" y="2515347"/>
            <a:ext cx="388429" cy="388429"/>
          </a:xfrm>
          <a:prstGeom prst="rect">
            <a:avLst/>
          </a:prstGeom>
        </p:spPr>
      </p:pic>
      <p:pic>
        <p:nvPicPr>
          <p:cNvPr id="22" name="Kuva 21" descr="Kuva, joka sisältää kohteen teksti, ympyrä, Fontti, symboli&#10;&#10;Kuvaus luotu automaattisesti">
            <a:extLst>
              <a:ext uri="{FF2B5EF4-FFF2-40B4-BE49-F238E27FC236}">
                <a16:creationId xmlns:a16="http://schemas.microsoft.com/office/drawing/2014/main" id="{CF947140-FD7B-DB14-4FBD-2E69249E0D6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161" y="3412117"/>
            <a:ext cx="394707" cy="394707"/>
          </a:xfrm>
          <a:prstGeom prst="rect">
            <a:avLst/>
          </a:prstGeom>
        </p:spPr>
      </p:pic>
      <p:pic>
        <p:nvPicPr>
          <p:cNvPr id="23" name="Kuva 22" descr="Kuva, joka sisältää kohteen clipart, muotoilu, kuvitus&#10;&#10;Kuvaus luotu automaattisesti">
            <a:extLst>
              <a:ext uri="{FF2B5EF4-FFF2-40B4-BE49-F238E27FC236}">
                <a16:creationId xmlns:a16="http://schemas.microsoft.com/office/drawing/2014/main" id="{691112E2-B427-E0BF-847C-10AC9B2C433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161" y="4433049"/>
            <a:ext cx="388429" cy="388429"/>
          </a:xfrm>
          <a:prstGeom prst="rect">
            <a:avLst/>
          </a:prstGeom>
        </p:spPr>
      </p:pic>
      <p:pic>
        <p:nvPicPr>
          <p:cNvPr id="24" name="Kuva 23" descr="Kuva, joka sisältää kohteen ympyrä, Grafiikka, logo, Fontti&#10;&#10;Kuvaus luotu automaattisesti">
            <a:extLst>
              <a:ext uri="{FF2B5EF4-FFF2-40B4-BE49-F238E27FC236}">
                <a16:creationId xmlns:a16="http://schemas.microsoft.com/office/drawing/2014/main" id="{EAD42989-2977-ADC2-1FD4-11C461406B5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351" y="5521242"/>
            <a:ext cx="388430" cy="388430"/>
          </a:xfrm>
          <a:prstGeom prst="rect">
            <a:avLst/>
          </a:prstGeom>
        </p:spPr>
      </p:pic>
      <p:pic>
        <p:nvPicPr>
          <p:cNvPr id="30" name="Kuva 29" descr="Kuva, joka sisältää kohteen ympyrä, ovaali, kuvakaappaus, muotoilu&#10;&#10;Kuvaus luotu automaattisesti">
            <a:extLst>
              <a:ext uri="{FF2B5EF4-FFF2-40B4-BE49-F238E27FC236}">
                <a16:creationId xmlns:a16="http://schemas.microsoft.com/office/drawing/2014/main" id="{29B443B3-5535-8805-78C5-6D8118D087F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30" y="224499"/>
            <a:ext cx="2176462" cy="2176462"/>
          </a:xfrm>
          <a:prstGeom prst="rect">
            <a:avLst/>
          </a:prstGeom>
        </p:spPr>
      </p:pic>
      <p:sp>
        <p:nvSpPr>
          <p:cNvPr id="31" name="Tekstiruutu 30">
            <a:extLst>
              <a:ext uri="{FF2B5EF4-FFF2-40B4-BE49-F238E27FC236}">
                <a16:creationId xmlns:a16="http://schemas.microsoft.com/office/drawing/2014/main" id="{FD5C55BE-EC16-3F83-C64B-C37C27905129}"/>
              </a:ext>
            </a:extLst>
          </p:cNvPr>
          <p:cNvSpPr txBox="1"/>
          <p:nvPr/>
        </p:nvSpPr>
        <p:spPr>
          <a:xfrm>
            <a:off x="801216" y="682702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Projekti</a:t>
            </a:r>
          </a:p>
        </p:txBody>
      </p:sp>
      <p:pic>
        <p:nvPicPr>
          <p:cNvPr id="33" name="Kuva 32" descr="Kuva, joka sisältää kohteen ympyrä, kuvakaappaus, ovaali&#10;&#10;Kuvaus luotu automaattisesti">
            <a:extLst>
              <a:ext uri="{FF2B5EF4-FFF2-40B4-BE49-F238E27FC236}">
                <a16:creationId xmlns:a16="http://schemas.microsoft.com/office/drawing/2014/main" id="{B2E2F9B6-3C19-3BBA-E1A3-A660026A3DB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081" y="224499"/>
            <a:ext cx="2176462" cy="2176462"/>
          </a:xfrm>
          <a:prstGeom prst="rect">
            <a:avLst/>
          </a:prstGeom>
        </p:spPr>
      </p:pic>
      <p:sp>
        <p:nvSpPr>
          <p:cNvPr id="34" name="Tekstiruutu 33">
            <a:extLst>
              <a:ext uri="{FF2B5EF4-FFF2-40B4-BE49-F238E27FC236}">
                <a16:creationId xmlns:a16="http://schemas.microsoft.com/office/drawing/2014/main" id="{CD35E894-ECAB-5B32-5E86-86FCC6F47326}"/>
              </a:ext>
            </a:extLst>
          </p:cNvPr>
          <p:cNvSpPr txBox="1"/>
          <p:nvPr/>
        </p:nvSpPr>
        <p:spPr>
          <a:xfrm>
            <a:off x="3262749" y="645287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Siirtymä</a:t>
            </a:r>
          </a:p>
        </p:txBody>
      </p:sp>
      <p:pic>
        <p:nvPicPr>
          <p:cNvPr id="36" name="Kuva 35" descr="Kuva, joka sisältää kohteen ympyrä, kuvakaappaus, Grafiikka, muotoilu&#10;&#10;Kuvaus luotu automaattisesti">
            <a:extLst>
              <a:ext uri="{FF2B5EF4-FFF2-40B4-BE49-F238E27FC236}">
                <a16:creationId xmlns:a16="http://schemas.microsoft.com/office/drawing/2014/main" id="{23F46F01-1FB9-D89D-FF53-43762067C42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432" y="240178"/>
            <a:ext cx="2176462" cy="2176462"/>
          </a:xfrm>
          <a:prstGeom prst="rect">
            <a:avLst/>
          </a:prstGeom>
        </p:spPr>
      </p:pic>
      <p:sp>
        <p:nvSpPr>
          <p:cNvPr id="37" name="Tekstiruutu 36">
            <a:extLst>
              <a:ext uri="{FF2B5EF4-FFF2-40B4-BE49-F238E27FC236}">
                <a16:creationId xmlns:a16="http://schemas.microsoft.com/office/drawing/2014/main" id="{A9296519-036B-9B8C-8EB7-964704D03333}"/>
              </a:ext>
            </a:extLst>
          </p:cNvPr>
          <p:cNvSpPr txBox="1"/>
          <p:nvPr/>
        </p:nvSpPr>
        <p:spPr>
          <a:xfrm>
            <a:off x="5663098" y="645287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Ulkoilu</a:t>
            </a:r>
          </a:p>
        </p:txBody>
      </p:sp>
      <p:pic>
        <p:nvPicPr>
          <p:cNvPr id="38" name="Kuva 37" descr="Kuva, joka sisältää kohteen ympyrä, kuvakaappaus, Grafiikka, muotoilu&#10;&#10;Kuvaus luotu automaattisesti">
            <a:extLst>
              <a:ext uri="{FF2B5EF4-FFF2-40B4-BE49-F238E27FC236}">
                <a16:creationId xmlns:a16="http://schemas.microsoft.com/office/drawing/2014/main" id="{38471AE1-1A86-6B48-49E1-77679DDE2E1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895" y="227568"/>
            <a:ext cx="2176462" cy="2176462"/>
          </a:xfrm>
          <a:prstGeom prst="rect">
            <a:avLst/>
          </a:prstGeom>
        </p:spPr>
      </p:pic>
      <p:sp>
        <p:nvSpPr>
          <p:cNvPr id="39" name="Tekstiruutu 38">
            <a:extLst>
              <a:ext uri="{FF2B5EF4-FFF2-40B4-BE49-F238E27FC236}">
                <a16:creationId xmlns:a16="http://schemas.microsoft.com/office/drawing/2014/main" id="{2DAB4D93-5C5F-E2FE-08E2-34924A65392B}"/>
              </a:ext>
            </a:extLst>
          </p:cNvPr>
          <p:cNvSpPr txBox="1"/>
          <p:nvPr/>
        </p:nvSpPr>
        <p:spPr>
          <a:xfrm>
            <a:off x="8089629" y="670688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Lounas</a:t>
            </a:r>
          </a:p>
        </p:txBody>
      </p:sp>
      <p:pic>
        <p:nvPicPr>
          <p:cNvPr id="40" name="Kuva 39" descr="Kuva, joka sisältää kohteen animaatio, piirros, Animoidut lastenohjelmat, luonnos&#10;&#10;Kuvaus luotu automaattisesti">
            <a:extLst>
              <a:ext uri="{FF2B5EF4-FFF2-40B4-BE49-F238E27FC236}">
                <a16:creationId xmlns:a16="http://schemas.microsoft.com/office/drawing/2014/main" id="{D4E102FD-384F-9EC0-CA04-3022D1A537E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87" y="753533"/>
            <a:ext cx="1395139" cy="1395139"/>
          </a:xfrm>
          <a:prstGeom prst="rect">
            <a:avLst/>
          </a:prstGeom>
        </p:spPr>
      </p:pic>
      <p:pic>
        <p:nvPicPr>
          <p:cNvPr id="41" name="Kuva 40" descr="Kuva, joka sisältää kohteen animaatio, Animoidut lastenohjelmat, Animaatio, clipart&#10;&#10;Kuvaus luotu automaattisesti">
            <a:extLst>
              <a:ext uri="{FF2B5EF4-FFF2-40B4-BE49-F238E27FC236}">
                <a16:creationId xmlns:a16="http://schemas.microsoft.com/office/drawing/2014/main" id="{649ED7E6-95FF-D2C9-FB3E-7BFC5A37B3B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064" y="643467"/>
            <a:ext cx="1598515" cy="1598515"/>
          </a:xfrm>
          <a:prstGeom prst="rect">
            <a:avLst/>
          </a:prstGeom>
        </p:spPr>
      </p:pic>
      <p:pic>
        <p:nvPicPr>
          <p:cNvPr id="42" name="Kuva 41" descr="Kuva, joka sisältää kohteen animaatio, vaate, Animoidut lastenohjelmat, piirros&#10;&#10;Kuvaus luotu automaattisesti">
            <a:extLst>
              <a:ext uri="{FF2B5EF4-FFF2-40B4-BE49-F238E27FC236}">
                <a16:creationId xmlns:a16="http://schemas.microsoft.com/office/drawing/2014/main" id="{E3109BD7-429C-99D2-6C07-EA29B241835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2275">
            <a:off x="5421593" y="707437"/>
            <a:ext cx="1422668" cy="1422668"/>
          </a:xfrm>
          <a:prstGeom prst="rect">
            <a:avLst/>
          </a:prstGeom>
        </p:spPr>
      </p:pic>
      <p:pic>
        <p:nvPicPr>
          <p:cNvPr id="43" name="Kuva 42" descr="Kuva, joka sisältää kohteen animaatio, piirros, Animoidut lastenohjelmat, clipart&#10;&#10;Kuvaus luotu automaattisesti">
            <a:extLst>
              <a:ext uri="{FF2B5EF4-FFF2-40B4-BE49-F238E27FC236}">
                <a16:creationId xmlns:a16="http://schemas.microsoft.com/office/drawing/2014/main" id="{D6AC8960-975B-938A-4241-6D4EBCF613B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171">
            <a:off x="7943894" y="809463"/>
            <a:ext cx="1319959" cy="131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972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BBB3D708-9640-8562-6FC6-BC57864D7E43}"/>
              </a:ext>
            </a:extLst>
          </p:cNvPr>
          <p:cNvSpPr txBox="1"/>
          <p:nvPr/>
        </p:nvSpPr>
        <p:spPr>
          <a:xfrm>
            <a:off x="462711" y="2459580"/>
            <a:ext cx="2032749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Lepohetkelle rauhoittuminen alkaa jo siirtymätilanteessa. Varmistamme kiireettömän tunnelman ennakoimalla: aikuinen kohtaa jokaisen lapsen lepohuoneen ovella ja auttaa lasta löytämään oman lepopaikan.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Lapsella on mahdollisuus tehdä valintoja (ikätaso huomioiden), mm. minkä rauhoittumiskaverin tai -välineen ottaa lepohetkelle mukaan sekä kenen kaverin vieressä rauhoittuminen onnistuu parhaiten.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Lepohuoneen ovella odottava aikuinen huomioi jokaisen lapsen yksilöllisesti antaen jonkin positiivisen kehun / palautteen esim. kuluneesta aamupäivästä.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Lapsen huoltajan kanssa on sovittu lapsen lepohetkikäytännöistä. Huoltajilla on mahdollisuus vaikuttaa / valita, osallistuuko lapsi satulepohetkelle tai satupäiväunille.</a:t>
            </a:r>
          </a:p>
        </p:txBody>
      </p:sp>
      <p:pic>
        <p:nvPicPr>
          <p:cNvPr id="3" name="Kuva 2" descr="Kuva, joka sisältää kohteen hymy, clipart, hymiö, animaatio&#10;&#10;Kuvaus luotu automaattisesti">
            <a:extLst>
              <a:ext uri="{FF2B5EF4-FFF2-40B4-BE49-F238E27FC236}">
                <a16:creationId xmlns:a16="http://schemas.microsoft.com/office/drawing/2014/main" id="{FB995422-98BD-8DCB-A2D7-53D5D5A121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49" y="2720861"/>
            <a:ext cx="391721" cy="391721"/>
          </a:xfrm>
          <a:prstGeom prst="rect">
            <a:avLst/>
          </a:prstGeom>
        </p:spPr>
      </p:pic>
      <p:pic>
        <p:nvPicPr>
          <p:cNvPr id="4" name="Kuva 3" descr="Kuva, joka sisältää kohteen clipart, Fontti, Grafiikka, Tanssi&#10;&#10;Kuvaus luotu automaattisesti">
            <a:extLst>
              <a:ext uri="{FF2B5EF4-FFF2-40B4-BE49-F238E27FC236}">
                <a16:creationId xmlns:a16="http://schemas.microsoft.com/office/drawing/2014/main" id="{051B4947-839F-6BF4-D6B4-5326F8DA41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41" y="3672681"/>
            <a:ext cx="388429" cy="388429"/>
          </a:xfrm>
          <a:prstGeom prst="rect">
            <a:avLst/>
          </a:prstGeom>
        </p:spPr>
      </p:pic>
      <p:pic>
        <p:nvPicPr>
          <p:cNvPr id="5" name="Kuva 4" descr="Kuva, joka sisältää kohteen Fontti, teksti, logo, symboli&#10;&#10;Kuvaus luotu automaattisesti">
            <a:extLst>
              <a:ext uri="{FF2B5EF4-FFF2-40B4-BE49-F238E27FC236}">
                <a16:creationId xmlns:a16="http://schemas.microsoft.com/office/drawing/2014/main" id="{1D0E3EC4-93E2-2CFD-F447-BE4BFB107E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49" y="4586254"/>
            <a:ext cx="388429" cy="388429"/>
          </a:xfrm>
          <a:prstGeom prst="rect">
            <a:avLst/>
          </a:prstGeom>
        </p:spPr>
      </p:pic>
      <p:pic>
        <p:nvPicPr>
          <p:cNvPr id="6" name="Kuva 5" descr="Kuva, joka sisältää kohteen clipart, muotoilu, kuvitus&#10;&#10;Kuvaus luotu automaattisesti">
            <a:extLst>
              <a:ext uri="{FF2B5EF4-FFF2-40B4-BE49-F238E27FC236}">
                <a16:creationId xmlns:a16="http://schemas.microsoft.com/office/drawing/2014/main" id="{05AFB450-8FB4-2FC9-836E-3588B1D355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48" y="5403972"/>
            <a:ext cx="388429" cy="388429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04CCEA61-C657-729C-1437-4E64AF247056}"/>
              </a:ext>
            </a:extLst>
          </p:cNvPr>
          <p:cNvSpPr txBox="1"/>
          <p:nvPr/>
        </p:nvSpPr>
        <p:spPr>
          <a:xfrm>
            <a:off x="2882806" y="2459580"/>
            <a:ext cx="1999507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Huolehditaan, että jokainen lapsi tulee huomioiduksi ja löytää kaverin. Kiinnitämme huomiota lasten keskinäiseen vuorovaikutukseen. Aikuiset ovat läsnä ja auttavat leikki- ja kaveritaitojen harjoittelussa.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Lapsilla on mahdollisuus valita mieluisia Iltapäiväpuuhia ja leikkejä sovituissa tiloissa. Lelut ja muut tarvittavat toimintavälineet ovat lasten näkyvillä ja saatavilla.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Kiinnitämme huomioita ja harjoittelemme lasten kanssa leikkiin sitoutumista mm. vaalimalla leikkirauhaa.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Osoitamme arvostavamme lasten omia ideoita mahdollistamalla niiden  toteuttamisen.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Aina kun mahdollista, keskeneräiset leikit voidaan jättää odottamaan leikkijöitä esim. välipalalla käymisen ajaksi tai vaikkapa seuraavaan päivään. Vaalimme kiireettömyyden tunnetta ennakoimalla tulevia siirtymiä esim. visuaalisen ajastimen avulla. </a:t>
            </a:r>
          </a:p>
        </p:txBody>
      </p:sp>
      <p:pic>
        <p:nvPicPr>
          <p:cNvPr id="8" name="Kuva 7" descr="Kuva, joka sisältää kohteen clipart, teksti, Fontti, Grafiikka&#10;&#10;Kuvaus luotu automaattisesti">
            <a:extLst>
              <a:ext uri="{FF2B5EF4-FFF2-40B4-BE49-F238E27FC236}">
                <a16:creationId xmlns:a16="http://schemas.microsoft.com/office/drawing/2014/main" id="{A83B1529-2045-2AA7-FA0C-62C188F1BB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437" y="2729836"/>
            <a:ext cx="388429" cy="388429"/>
          </a:xfrm>
          <a:prstGeom prst="rect">
            <a:avLst/>
          </a:prstGeom>
        </p:spPr>
      </p:pic>
      <p:pic>
        <p:nvPicPr>
          <p:cNvPr id="9" name="Kuva 8" descr="Kuva, joka sisältää kohteen clipart, Fontti, Grafiikka, Tanssi&#10;&#10;Kuvaus luotu automaattisesti">
            <a:extLst>
              <a:ext uri="{FF2B5EF4-FFF2-40B4-BE49-F238E27FC236}">
                <a16:creationId xmlns:a16="http://schemas.microsoft.com/office/drawing/2014/main" id="{11561E06-7560-123B-0E63-A13D1E6403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436" y="3615637"/>
            <a:ext cx="388429" cy="388429"/>
          </a:xfrm>
          <a:prstGeom prst="rect">
            <a:avLst/>
          </a:prstGeom>
        </p:spPr>
      </p:pic>
      <p:pic>
        <p:nvPicPr>
          <p:cNvPr id="10" name="Kuva 9" descr="Kuva, joka sisältää kohteen clipart, Grafiikka, symboli, Fontti&#10;&#10;Kuvaus luotu automaattisesti">
            <a:extLst>
              <a:ext uri="{FF2B5EF4-FFF2-40B4-BE49-F238E27FC236}">
                <a16:creationId xmlns:a16="http://schemas.microsoft.com/office/drawing/2014/main" id="{560D6ADC-5969-3D37-A08F-E114D1604B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436" y="4374821"/>
            <a:ext cx="388429" cy="388429"/>
          </a:xfrm>
          <a:prstGeom prst="rect">
            <a:avLst/>
          </a:prstGeom>
        </p:spPr>
      </p:pic>
      <p:pic>
        <p:nvPicPr>
          <p:cNvPr id="11" name="Kuva 10" descr="Kuva, joka sisältää kohteen ympyrä, teksti, Grafiikka, Fontti&#10;&#10;Kuvaus luotu automaattisesti">
            <a:extLst>
              <a:ext uri="{FF2B5EF4-FFF2-40B4-BE49-F238E27FC236}">
                <a16:creationId xmlns:a16="http://schemas.microsoft.com/office/drawing/2014/main" id="{284A8AA7-1882-C104-BA8C-E080D0AD2C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436" y="4989671"/>
            <a:ext cx="388428" cy="388428"/>
          </a:xfrm>
          <a:prstGeom prst="rect">
            <a:avLst/>
          </a:prstGeom>
        </p:spPr>
      </p:pic>
      <p:pic>
        <p:nvPicPr>
          <p:cNvPr id="12" name="Kuva 11" descr="Kuva, joka sisältää kohteen hymy, clipart, hymiö, animaatio&#10;&#10;Kuvaus luotu automaattisesti">
            <a:extLst>
              <a:ext uri="{FF2B5EF4-FFF2-40B4-BE49-F238E27FC236}">
                <a16:creationId xmlns:a16="http://schemas.microsoft.com/office/drawing/2014/main" id="{6EF3F42C-7A70-858A-D08D-25484A8EA8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436" y="5830498"/>
            <a:ext cx="391721" cy="391721"/>
          </a:xfrm>
          <a:prstGeom prst="rect">
            <a:avLst/>
          </a:prstGeom>
        </p:spPr>
      </p:pic>
      <p:sp>
        <p:nvSpPr>
          <p:cNvPr id="13" name="Tekstiruutu 12">
            <a:extLst>
              <a:ext uri="{FF2B5EF4-FFF2-40B4-BE49-F238E27FC236}">
                <a16:creationId xmlns:a16="http://schemas.microsoft.com/office/drawing/2014/main" id="{D29A36AD-B3BA-9878-9BA7-AC941ADE3272}"/>
              </a:ext>
            </a:extLst>
          </p:cNvPr>
          <p:cNvSpPr txBox="1"/>
          <p:nvPr/>
        </p:nvSpPr>
        <p:spPr>
          <a:xfrm>
            <a:off x="5336928" y="2459580"/>
            <a:ext cx="1999507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Ennen kotiinlähtöä kohdataan yhdessä eli pysähdytään huoltajan sekä lapsen kanssa pieneksi hetkeksi, jossa voidaan puolin ja toisin tulla nähdyksi ja kuulluksi.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Viimeistään tässä vaiheessa päivää, huomioimme lapsen päivästä hyviä asioita / kerrataan vielä aiemmin päivän mittaan huomatut ja kerrotut positiiviset asiat, sanat ja teot (esim. yrittämisestä kehuminen).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Lapsen huoltajalle kerrotaan lapsen henkilökohtaisista päivän kuulumisista ja muistutetaan, että ryhmäkohtaisista päivän puuhista löytyy kuvia saate-sanoineen ryhmän somekanavalta (</a:t>
            </a:r>
            <a:r>
              <a:rPr kumimoji="0" lang="fi-FI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tmv</a:t>
            </a: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arkijärkiseltä alustalta).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Pyydetään lapselta ja huoltajalta palautetta päivästä joko sanallisesti kysymällä tai kuvakommunikaatio-taulua hyödyntämällä.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Kiitetään lasta päivästä ja todetaan, että kiva nähdä taas huomenna.</a:t>
            </a:r>
          </a:p>
        </p:txBody>
      </p:sp>
      <p:pic>
        <p:nvPicPr>
          <p:cNvPr id="14" name="Kuva 13" descr="Kuva, joka sisältää kohteen animaatio, Fontti, symboli, teksti&#10;&#10;Kuvaus luotu automaattisesti">
            <a:extLst>
              <a:ext uri="{FF2B5EF4-FFF2-40B4-BE49-F238E27FC236}">
                <a16:creationId xmlns:a16="http://schemas.microsoft.com/office/drawing/2014/main" id="{7C2D70BF-BCD2-098F-6591-65D2661616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066" y="2678996"/>
            <a:ext cx="388428" cy="388428"/>
          </a:xfrm>
          <a:prstGeom prst="rect">
            <a:avLst/>
          </a:prstGeom>
        </p:spPr>
      </p:pic>
      <p:pic>
        <p:nvPicPr>
          <p:cNvPr id="15" name="Kuva 14" descr="Kuva, joka sisältää kohteen Fontti, teksti, logo, symboli&#10;&#10;Kuvaus luotu automaattisesti">
            <a:extLst>
              <a:ext uri="{FF2B5EF4-FFF2-40B4-BE49-F238E27FC236}">
                <a16:creationId xmlns:a16="http://schemas.microsoft.com/office/drawing/2014/main" id="{E3A27017-01F9-CDFF-2030-73A5F0FEB0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065" y="3554876"/>
            <a:ext cx="388429" cy="388429"/>
          </a:xfrm>
          <a:prstGeom prst="rect">
            <a:avLst/>
          </a:prstGeom>
        </p:spPr>
      </p:pic>
      <p:pic>
        <p:nvPicPr>
          <p:cNvPr id="16" name="Kuva 15" descr="Kuva, joka sisältää kohteen clipart, muotoilu, kuvitus&#10;&#10;Kuvaus luotu automaattisesti">
            <a:extLst>
              <a:ext uri="{FF2B5EF4-FFF2-40B4-BE49-F238E27FC236}">
                <a16:creationId xmlns:a16="http://schemas.microsoft.com/office/drawing/2014/main" id="{DEE286DA-7400-E9B3-615E-73346B5132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064" y="4586254"/>
            <a:ext cx="388429" cy="388429"/>
          </a:xfrm>
          <a:prstGeom prst="rect">
            <a:avLst/>
          </a:prstGeom>
        </p:spPr>
      </p:pic>
      <p:pic>
        <p:nvPicPr>
          <p:cNvPr id="17" name="Kuva 16" descr="Kuva, joka sisältää kohteen ympyrä, Grafiikka, logo, Fontti&#10;&#10;Kuvaus luotu automaattisesti">
            <a:extLst>
              <a:ext uri="{FF2B5EF4-FFF2-40B4-BE49-F238E27FC236}">
                <a16:creationId xmlns:a16="http://schemas.microsoft.com/office/drawing/2014/main" id="{F14472BB-82DD-34D0-3ADA-8FC0609E952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064" y="5319875"/>
            <a:ext cx="388430" cy="388430"/>
          </a:xfrm>
          <a:prstGeom prst="rect">
            <a:avLst/>
          </a:prstGeom>
        </p:spPr>
      </p:pic>
      <p:pic>
        <p:nvPicPr>
          <p:cNvPr id="18" name="Kuva 17" descr="Kuva, joka sisältää kohteen Fontti, teksti, logo, symboli&#10;&#10;Kuvaus luotu automaattisesti">
            <a:extLst>
              <a:ext uri="{FF2B5EF4-FFF2-40B4-BE49-F238E27FC236}">
                <a16:creationId xmlns:a16="http://schemas.microsoft.com/office/drawing/2014/main" id="{E1A00C08-535F-3467-B14A-E68CE4EBC1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163" y="5881339"/>
            <a:ext cx="388429" cy="388429"/>
          </a:xfrm>
          <a:prstGeom prst="rect">
            <a:avLst/>
          </a:prstGeom>
        </p:spPr>
      </p:pic>
      <p:sp>
        <p:nvSpPr>
          <p:cNvPr id="19" name="Tekstiruutu 18">
            <a:extLst>
              <a:ext uri="{FF2B5EF4-FFF2-40B4-BE49-F238E27FC236}">
                <a16:creationId xmlns:a16="http://schemas.microsoft.com/office/drawing/2014/main" id="{2F04A4B6-4AB6-AAC5-C199-19B6791BDFD5}"/>
              </a:ext>
            </a:extLst>
          </p:cNvPr>
          <p:cNvSpPr txBox="1"/>
          <p:nvPr/>
        </p:nvSpPr>
        <p:spPr>
          <a:xfrm>
            <a:off x="7534713" y="2458555"/>
            <a:ext cx="2146228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Tähän voidaan kirjata muistettavaksi päivän viimeisen työvuoron tekijälle esim.: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sammuta tietokoneet ja tulostimet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laita puhelin laturiin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sulje ikkunat ja ovet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sammuta valot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Lopuksi tarkista, että ryhmätilassa sekä eteisessä kaikki tarvittava on sovitusti paikoillaan ja valmiina seuraavaan päivään.</a:t>
            </a:r>
          </a:p>
        </p:txBody>
      </p:sp>
      <p:pic>
        <p:nvPicPr>
          <p:cNvPr id="23" name="Kuva 22">
            <a:extLst>
              <a:ext uri="{FF2B5EF4-FFF2-40B4-BE49-F238E27FC236}">
                <a16:creationId xmlns:a16="http://schemas.microsoft.com/office/drawing/2014/main" id="{CC166335-1136-8EF2-7455-5191A7D8FE0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11760" y="224018"/>
            <a:ext cx="2182557" cy="2182557"/>
          </a:xfrm>
          <a:prstGeom prst="rect">
            <a:avLst/>
          </a:prstGeom>
        </p:spPr>
      </p:pic>
      <p:pic>
        <p:nvPicPr>
          <p:cNvPr id="25" name="Kuva 24" descr="Kuva, joka sisältää kohteen ympyrä, Grafiikka, violetti, Värikkyys&#10;&#10;Kuvaus luotu automaattisesti">
            <a:extLst>
              <a:ext uri="{FF2B5EF4-FFF2-40B4-BE49-F238E27FC236}">
                <a16:creationId xmlns:a16="http://schemas.microsoft.com/office/drawing/2014/main" id="{38716576-3B0A-47A6-4A5E-C73C62425C9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36" y="233418"/>
            <a:ext cx="2176462" cy="2176462"/>
          </a:xfrm>
          <a:prstGeom prst="rect">
            <a:avLst/>
          </a:prstGeom>
        </p:spPr>
      </p:pic>
      <p:sp>
        <p:nvSpPr>
          <p:cNvPr id="26" name="Tekstiruutu 25">
            <a:extLst>
              <a:ext uri="{FF2B5EF4-FFF2-40B4-BE49-F238E27FC236}">
                <a16:creationId xmlns:a16="http://schemas.microsoft.com/office/drawing/2014/main" id="{78EE7B13-866C-C7F8-5CF8-D7133413580D}"/>
              </a:ext>
            </a:extLst>
          </p:cNvPr>
          <p:cNvSpPr txBox="1"/>
          <p:nvPr/>
        </p:nvSpPr>
        <p:spPr>
          <a:xfrm>
            <a:off x="789988" y="668626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Lepohetki</a:t>
            </a:r>
          </a:p>
        </p:txBody>
      </p:sp>
      <p:pic>
        <p:nvPicPr>
          <p:cNvPr id="28" name="Kuva 27" descr="Kuva, joka sisältää kohteen ympyrä, Grafiikka, Värikkyys, Liila&#10;&#10;Kuvaus luotu automaattisesti">
            <a:extLst>
              <a:ext uri="{FF2B5EF4-FFF2-40B4-BE49-F238E27FC236}">
                <a16:creationId xmlns:a16="http://schemas.microsoft.com/office/drawing/2014/main" id="{71625766-D5AA-1E03-DD1E-F13AB4D5F68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895" y="233417"/>
            <a:ext cx="2176462" cy="2176462"/>
          </a:xfrm>
          <a:prstGeom prst="rect">
            <a:avLst/>
          </a:prstGeom>
        </p:spPr>
      </p:pic>
      <p:sp>
        <p:nvSpPr>
          <p:cNvPr id="29" name="Tekstiruutu 28">
            <a:extLst>
              <a:ext uri="{FF2B5EF4-FFF2-40B4-BE49-F238E27FC236}">
                <a16:creationId xmlns:a16="http://schemas.microsoft.com/office/drawing/2014/main" id="{1407D686-FD21-94B3-64DE-662F191C5617}"/>
              </a:ext>
            </a:extLst>
          </p:cNvPr>
          <p:cNvSpPr txBox="1"/>
          <p:nvPr/>
        </p:nvSpPr>
        <p:spPr>
          <a:xfrm rot="362354">
            <a:off x="3217216" y="642898"/>
            <a:ext cx="1203865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Iltapäiväpuuhat</a:t>
            </a:r>
          </a:p>
        </p:txBody>
      </p:sp>
      <p:pic>
        <p:nvPicPr>
          <p:cNvPr id="31" name="Kuva 30" descr="Kuva, joka sisältää kohteen ympyrä, Grafiikka, kuvakaappaus, muotoilu&#10;&#10;Kuvaus luotu automaattisesti">
            <a:extLst>
              <a:ext uri="{FF2B5EF4-FFF2-40B4-BE49-F238E27FC236}">
                <a16:creationId xmlns:a16="http://schemas.microsoft.com/office/drawing/2014/main" id="{5761971B-04D5-FCBF-CA84-51DBE3F85CE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420" y="229527"/>
            <a:ext cx="2176462" cy="2176462"/>
          </a:xfrm>
          <a:prstGeom prst="rect">
            <a:avLst/>
          </a:prstGeom>
        </p:spPr>
      </p:pic>
      <p:sp>
        <p:nvSpPr>
          <p:cNvPr id="33" name="Tekstiruutu 32">
            <a:extLst>
              <a:ext uri="{FF2B5EF4-FFF2-40B4-BE49-F238E27FC236}">
                <a16:creationId xmlns:a16="http://schemas.microsoft.com/office/drawing/2014/main" id="{6BA2918B-16C4-DF4D-2D26-EF453702C809}"/>
              </a:ext>
            </a:extLst>
          </p:cNvPr>
          <p:cNvSpPr txBox="1"/>
          <p:nvPr/>
        </p:nvSpPr>
        <p:spPr>
          <a:xfrm>
            <a:off x="5640475" y="616891"/>
            <a:ext cx="1075130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30193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2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ipasto Pro " panose="02000506020000020004" pitchFamily="2" charset="0"/>
                <a:ea typeface="+mn-ea"/>
                <a:cs typeface="+mn-cs"/>
              </a:rPr>
              <a:t>Kotiinlähtö</a:t>
            </a:r>
          </a:p>
        </p:txBody>
      </p:sp>
      <p:pic>
        <p:nvPicPr>
          <p:cNvPr id="34" name="Kuva 33" descr="Kuva, joka sisältää kohteen animaatio, Animoidut lastenohjelmat, piirros, clipart&#10;&#10;Kuvaus luotu automaattisesti">
            <a:extLst>
              <a:ext uri="{FF2B5EF4-FFF2-40B4-BE49-F238E27FC236}">
                <a16:creationId xmlns:a16="http://schemas.microsoft.com/office/drawing/2014/main" id="{9AE64DBF-DA95-9A65-BD45-0E245C6EB31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64" y="719223"/>
            <a:ext cx="1549844" cy="1549844"/>
          </a:xfrm>
          <a:prstGeom prst="rect">
            <a:avLst/>
          </a:prstGeom>
        </p:spPr>
      </p:pic>
      <p:pic>
        <p:nvPicPr>
          <p:cNvPr id="35" name="Kuva 34" descr="Kuva, joka sisältää kohteen Lapsitaide, piirros, vaate, animaatio&#10;&#10;Kuvaus luotu automaattisesti">
            <a:extLst>
              <a:ext uri="{FF2B5EF4-FFF2-40B4-BE49-F238E27FC236}">
                <a16:creationId xmlns:a16="http://schemas.microsoft.com/office/drawing/2014/main" id="{D8D3F264-A424-0919-F08A-62E40C18B03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854" y="874169"/>
            <a:ext cx="1300345" cy="1300345"/>
          </a:xfrm>
          <a:prstGeom prst="rect">
            <a:avLst/>
          </a:prstGeom>
        </p:spPr>
      </p:pic>
      <p:pic>
        <p:nvPicPr>
          <p:cNvPr id="36" name="Kuva 35" descr="Kuva, joka sisältää kohteen animaatio, clipart&#10;&#10;Kuvaus luotu automaattisesti">
            <a:extLst>
              <a:ext uri="{FF2B5EF4-FFF2-40B4-BE49-F238E27FC236}">
                <a16:creationId xmlns:a16="http://schemas.microsoft.com/office/drawing/2014/main" id="{D6F3AE6C-572B-0D48-D18F-1D1C35A67CA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618" y="762000"/>
            <a:ext cx="1346128" cy="134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325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8214</TotalTime>
  <Words>1192</Words>
  <Application>Microsoft Office PowerPoint</Application>
  <PresentationFormat>A4-paperi (210 x 297 mm)</PresentationFormat>
  <Paragraphs>153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4" baseType="lpstr">
      <vt:lpstr>Antipasto Pro </vt:lpstr>
      <vt:lpstr>Arial</vt:lpstr>
      <vt:lpstr>Calibri</vt:lpstr>
      <vt:lpstr>Calibri Light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Sari Smedman</dc:creator>
  <cp:lastModifiedBy>Sari Smedman</cp:lastModifiedBy>
  <cp:revision>4</cp:revision>
  <dcterms:created xsi:type="dcterms:W3CDTF">2023-07-17T14:11:28Z</dcterms:created>
  <dcterms:modified xsi:type="dcterms:W3CDTF">2024-03-02T13:13:54Z</dcterms:modified>
</cp:coreProperties>
</file>