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19" r:id="rId2"/>
    <p:sldId id="420" r:id="rId3"/>
    <p:sldId id="422" r:id="rId4"/>
    <p:sldId id="426" r:id="rId5"/>
    <p:sldId id="427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26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D3C0-9D95-451C-875D-6E365F9A5F66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451D9-6B00-4F4A-AC0F-64BDC9F9ED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9886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D3C0-9D95-451C-875D-6E365F9A5F66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451D9-6B00-4F4A-AC0F-64BDC9F9ED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7594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D3C0-9D95-451C-875D-6E365F9A5F66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451D9-6B00-4F4A-AC0F-64BDC9F9ED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0995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D3C0-9D95-451C-875D-6E365F9A5F66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451D9-6B00-4F4A-AC0F-64BDC9F9ED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0516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D3C0-9D95-451C-875D-6E365F9A5F66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451D9-6B00-4F4A-AC0F-64BDC9F9ED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7051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D3C0-9D95-451C-875D-6E365F9A5F66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451D9-6B00-4F4A-AC0F-64BDC9F9ED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4800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D3C0-9D95-451C-875D-6E365F9A5F66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451D9-6B00-4F4A-AC0F-64BDC9F9ED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8337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D3C0-9D95-451C-875D-6E365F9A5F66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451D9-6B00-4F4A-AC0F-64BDC9F9ED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009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D3C0-9D95-451C-875D-6E365F9A5F66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451D9-6B00-4F4A-AC0F-64BDC9F9ED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957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D3C0-9D95-451C-875D-6E365F9A5F66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451D9-6B00-4F4A-AC0F-64BDC9F9ED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8724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D3C0-9D95-451C-875D-6E365F9A5F66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451D9-6B00-4F4A-AC0F-64BDC9F9ED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5269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2D3C0-9D95-451C-875D-6E365F9A5F66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451D9-6B00-4F4A-AC0F-64BDC9F9ED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5989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955495D9-51FF-B7AC-0881-7B54F9E0C5BC}"/>
              </a:ext>
            </a:extLst>
          </p:cNvPr>
          <p:cNvSpPr txBox="1"/>
          <p:nvPr/>
        </p:nvSpPr>
        <p:spPr>
          <a:xfrm>
            <a:off x="616896" y="597652"/>
            <a:ext cx="1090874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tulo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F54381F-09DC-20C6-0F82-62533F82AE1D}"/>
              </a:ext>
            </a:extLst>
          </p:cNvPr>
          <p:cNvSpPr txBox="1"/>
          <p:nvPr/>
        </p:nvSpPr>
        <p:spPr>
          <a:xfrm>
            <a:off x="2897391" y="587340"/>
            <a:ext cx="1060703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kotiinlähtö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67D03FE-9747-5AF7-F655-645E865DEA62}"/>
              </a:ext>
            </a:extLst>
          </p:cNvPr>
          <p:cNvSpPr txBox="1"/>
          <p:nvPr/>
        </p:nvSpPr>
        <p:spPr>
          <a:xfrm>
            <a:off x="5212777" y="573236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aamupuuhat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D6422B5E-88FC-F406-99FE-D67C10E22053}"/>
              </a:ext>
            </a:extLst>
          </p:cNvPr>
          <p:cNvSpPr txBox="1"/>
          <p:nvPr/>
        </p:nvSpPr>
        <p:spPr>
          <a:xfrm>
            <a:off x="654130" y="3097580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aamupuuhat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136BDA9B-4243-1230-D698-4E92D27A0D5C}"/>
              </a:ext>
            </a:extLst>
          </p:cNvPr>
          <p:cNvSpPr txBox="1"/>
          <p:nvPr/>
        </p:nvSpPr>
        <p:spPr>
          <a:xfrm>
            <a:off x="2883563" y="3089420"/>
            <a:ext cx="1090874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iltapäiväpuuhat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DC5502F6-05B7-C8BC-34EB-94B4AC545557}"/>
              </a:ext>
            </a:extLst>
          </p:cNvPr>
          <p:cNvSpPr txBox="1"/>
          <p:nvPr/>
        </p:nvSpPr>
        <p:spPr>
          <a:xfrm>
            <a:off x="5175386" y="3089420"/>
            <a:ext cx="1090874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iltapäiväpuuhat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5E041702-61B9-6168-F5BF-DBE47D8EF66C}"/>
              </a:ext>
            </a:extLst>
          </p:cNvPr>
          <p:cNvSpPr txBox="1"/>
          <p:nvPr/>
        </p:nvSpPr>
        <p:spPr>
          <a:xfrm>
            <a:off x="656704" y="5589847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aamupala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AED24D4F-0625-2820-A9E6-C52EBEDE8A0E}"/>
              </a:ext>
            </a:extLst>
          </p:cNvPr>
          <p:cNvSpPr txBox="1"/>
          <p:nvPr/>
        </p:nvSpPr>
        <p:spPr>
          <a:xfrm>
            <a:off x="2897391" y="5594888"/>
            <a:ext cx="1090874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lounas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4B307552-5138-9AED-0D4A-9562D71CB42F}"/>
              </a:ext>
            </a:extLst>
          </p:cNvPr>
          <p:cNvSpPr txBox="1"/>
          <p:nvPr/>
        </p:nvSpPr>
        <p:spPr>
          <a:xfrm>
            <a:off x="5231812" y="5596624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välipala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576A913A-C015-8EF6-BF48-24B0159EDDA9}"/>
              </a:ext>
            </a:extLst>
          </p:cNvPr>
          <p:cNvSpPr txBox="1"/>
          <p:nvPr/>
        </p:nvSpPr>
        <p:spPr>
          <a:xfrm>
            <a:off x="656704" y="8086922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aamupiiri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3F13863F-D711-CF81-E809-94A6B1868677}"/>
              </a:ext>
            </a:extLst>
          </p:cNvPr>
          <p:cNvSpPr txBox="1"/>
          <p:nvPr/>
        </p:nvSpPr>
        <p:spPr>
          <a:xfrm>
            <a:off x="2919173" y="8080534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pienryhmät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E40C6EB4-02CB-A427-D3F4-94D0C1941318}"/>
              </a:ext>
            </a:extLst>
          </p:cNvPr>
          <p:cNvSpPr txBox="1"/>
          <p:nvPr/>
        </p:nvSpPr>
        <p:spPr>
          <a:xfrm>
            <a:off x="5231812" y="8078533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projekti</a:t>
            </a:r>
          </a:p>
        </p:txBody>
      </p:sp>
    </p:spTree>
    <p:extLst>
      <p:ext uri="{BB962C8B-B14F-4D97-AF65-F5344CB8AC3E}">
        <p14:creationId xmlns:p14="http://schemas.microsoft.com/office/powerpoint/2010/main" val="1625194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2C669421-BF60-977F-287E-5F4AD5BBB5E7}"/>
              </a:ext>
            </a:extLst>
          </p:cNvPr>
          <p:cNvSpPr txBox="1"/>
          <p:nvPr/>
        </p:nvSpPr>
        <p:spPr>
          <a:xfrm>
            <a:off x="648159" y="633256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projekti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620CE9F-AB51-F0FB-AA98-EAD9484EC916}"/>
              </a:ext>
            </a:extLst>
          </p:cNvPr>
          <p:cNvSpPr txBox="1"/>
          <p:nvPr/>
        </p:nvSpPr>
        <p:spPr>
          <a:xfrm>
            <a:off x="2915278" y="627898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projekti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05AAE6FA-976D-6368-4B62-0FE6757CAB02}"/>
              </a:ext>
            </a:extLst>
          </p:cNvPr>
          <p:cNvSpPr txBox="1"/>
          <p:nvPr/>
        </p:nvSpPr>
        <p:spPr>
          <a:xfrm>
            <a:off x="5204935" y="633256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leikki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F2B2F8ED-0F0D-A929-8178-AA03C3B65E4D}"/>
              </a:ext>
            </a:extLst>
          </p:cNvPr>
          <p:cNvSpPr txBox="1"/>
          <p:nvPr/>
        </p:nvSpPr>
        <p:spPr>
          <a:xfrm>
            <a:off x="656704" y="3122044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leikki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031A8669-B6E7-8FE4-7AA1-04FFBAC9C145}"/>
              </a:ext>
            </a:extLst>
          </p:cNvPr>
          <p:cNvSpPr txBox="1"/>
          <p:nvPr/>
        </p:nvSpPr>
        <p:spPr>
          <a:xfrm>
            <a:off x="2883563" y="3079722"/>
            <a:ext cx="1090874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kokoontuminen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82AF4AFB-56A3-1124-F6BD-E7C6865F8454}"/>
              </a:ext>
            </a:extLst>
          </p:cNvPr>
          <p:cNvSpPr txBox="1"/>
          <p:nvPr/>
        </p:nvSpPr>
        <p:spPr>
          <a:xfrm>
            <a:off x="5209588" y="3129140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piiri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CE896D1B-BB57-8717-5538-01C1877AA008}"/>
              </a:ext>
            </a:extLst>
          </p:cNvPr>
          <p:cNvSpPr txBox="1"/>
          <p:nvPr/>
        </p:nvSpPr>
        <p:spPr>
          <a:xfrm>
            <a:off x="673716" y="5602649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lepohetki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44035BC-5D19-5E4B-7A17-BB89D44A13D1}"/>
              </a:ext>
            </a:extLst>
          </p:cNvPr>
          <p:cNvSpPr txBox="1"/>
          <p:nvPr/>
        </p:nvSpPr>
        <p:spPr>
          <a:xfrm>
            <a:off x="2931853" y="5602648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päivälepo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E1ED9CB4-8FD8-4201-CF46-9630EAF56422}"/>
              </a:ext>
            </a:extLst>
          </p:cNvPr>
          <p:cNvSpPr txBox="1"/>
          <p:nvPr/>
        </p:nvSpPr>
        <p:spPr>
          <a:xfrm>
            <a:off x="5205520" y="5602648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satuhetki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09C9DAEF-9951-861F-23A7-E84DF5BF0263}"/>
              </a:ext>
            </a:extLst>
          </p:cNvPr>
          <p:cNvSpPr txBox="1"/>
          <p:nvPr/>
        </p:nvSpPr>
        <p:spPr>
          <a:xfrm>
            <a:off x="656704" y="8106859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ulkoilu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E701CDF8-8260-E139-CEA5-EE0AA11250FE}"/>
              </a:ext>
            </a:extLst>
          </p:cNvPr>
          <p:cNvSpPr txBox="1"/>
          <p:nvPr/>
        </p:nvSpPr>
        <p:spPr>
          <a:xfrm>
            <a:off x="2923526" y="8106859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ulkoilu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6A0022AA-D212-DCF8-BAF3-7F7EDA7DC3A5}"/>
              </a:ext>
            </a:extLst>
          </p:cNvPr>
          <p:cNvSpPr txBox="1"/>
          <p:nvPr/>
        </p:nvSpPr>
        <p:spPr>
          <a:xfrm>
            <a:off x="5194658" y="8106859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ulkoilu</a:t>
            </a:r>
          </a:p>
        </p:txBody>
      </p:sp>
    </p:spTree>
    <p:extLst>
      <p:ext uri="{BB962C8B-B14F-4D97-AF65-F5344CB8AC3E}">
        <p14:creationId xmlns:p14="http://schemas.microsoft.com/office/powerpoint/2010/main" val="2284996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B473F4E1-9C08-5598-53F3-13A705AC3584}"/>
              </a:ext>
            </a:extLst>
          </p:cNvPr>
          <p:cNvSpPr txBox="1"/>
          <p:nvPr/>
        </p:nvSpPr>
        <p:spPr>
          <a:xfrm>
            <a:off x="5204711" y="598369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siirtyminen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0FB4C0FA-39E9-7DCD-5951-DB726A069E81}"/>
              </a:ext>
            </a:extLst>
          </p:cNvPr>
          <p:cNvSpPr txBox="1"/>
          <p:nvPr/>
        </p:nvSpPr>
        <p:spPr>
          <a:xfrm>
            <a:off x="646305" y="592328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siirtyminen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24B392FC-D9D9-9F2E-0DE3-C5ED912E65E9}"/>
              </a:ext>
            </a:extLst>
          </p:cNvPr>
          <p:cNvSpPr txBox="1"/>
          <p:nvPr/>
        </p:nvSpPr>
        <p:spPr>
          <a:xfrm>
            <a:off x="2917682" y="592328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siirtyminen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DD716145-874D-A3B9-8499-DFB79A914D25}"/>
              </a:ext>
            </a:extLst>
          </p:cNvPr>
          <p:cNvSpPr txBox="1"/>
          <p:nvPr/>
        </p:nvSpPr>
        <p:spPr>
          <a:xfrm>
            <a:off x="654130" y="3096095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siirtyminen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0D4C27C4-4286-FFAD-B668-83D5F67F8F19}"/>
              </a:ext>
            </a:extLst>
          </p:cNvPr>
          <p:cNvSpPr txBox="1"/>
          <p:nvPr/>
        </p:nvSpPr>
        <p:spPr>
          <a:xfrm>
            <a:off x="2925507" y="3096095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pukeminen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DEC89E21-2738-F410-1AE4-7CD276BDEA6F}"/>
              </a:ext>
            </a:extLst>
          </p:cNvPr>
          <p:cNvSpPr txBox="1"/>
          <p:nvPr/>
        </p:nvSpPr>
        <p:spPr>
          <a:xfrm>
            <a:off x="5212777" y="3096095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riisuminen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5E3DC26D-A5B0-4C8E-261A-FB1B18626354}"/>
              </a:ext>
            </a:extLst>
          </p:cNvPr>
          <p:cNvSpPr txBox="1"/>
          <p:nvPr/>
        </p:nvSpPr>
        <p:spPr>
          <a:xfrm>
            <a:off x="654130" y="5593403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siirtyminen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C37B7698-820D-1DA3-FCBE-F0253A91C4CB}"/>
              </a:ext>
            </a:extLst>
          </p:cNvPr>
          <p:cNvSpPr txBox="1"/>
          <p:nvPr/>
        </p:nvSpPr>
        <p:spPr>
          <a:xfrm>
            <a:off x="2925507" y="5587778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käsienpesu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75D6B39C-8F52-660E-128C-3E4D573B903B}"/>
              </a:ext>
            </a:extLst>
          </p:cNvPr>
          <p:cNvSpPr txBox="1"/>
          <p:nvPr/>
        </p:nvSpPr>
        <p:spPr>
          <a:xfrm>
            <a:off x="5212777" y="5587778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käsienpesu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01687B53-D121-25C3-EE68-CA2DB3444F70}"/>
              </a:ext>
            </a:extLst>
          </p:cNvPr>
          <p:cNvSpPr txBox="1"/>
          <p:nvPr/>
        </p:nvSpPr>
        <p:spPr>
          <a:xfrm>
            <a:off x="654130" y="8091545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siirtyminen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8C1AE83F-E4A3-A80E-0935-87853D7E1828}"/>
              </a:ext>
            </a:extLst>
          </p:cNvPr>
          <p:cNvSpPr txBox="1"/>
          <p:nvPr/>
        </p:nvSpPr>
        <p:spPr>
          <a:xfrm>
            <a:off x="2947279" y="8137265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wc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A5D71090-DA15-C573-A8D5-CEE8901F3F9F}"/>
              </a:ext>
            </a:extLst>
          </p:cNvPr>
          <p:cNvSpPr txBox="1"/>
          <p:nvPr/>
        </p:nvSpPr>
        <p:spPr>
          <a:xfrm>
            <a:off x="5234549" y="8137265"/>
            <a:ext cx="1001836" cy="7658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wc</a:t>
            </a:r>
          </a:p>
        </p:txBody>
      </p:sp>
    </p:spTree>
    <p:extLst>
      <p:ext uri="{BB962C8B-B14F-4D97-AF65-F5344CB8AC3E}">
        <p14:creationId xmlns:p14="http://schemas.microsoft.com/office/powerpoint/2010/main" val="100155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7603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547372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3002</TotalTime>
  <Words>36</Words>
  <Application>Microsoft Office PowerPoint</Application>
  <PresentationFormat>A4-paperi (210 x 297 mm)</PresentationFormat>
  <Paragraphs>36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1_Office-teema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Sari Smedman</dc:creator>
  <cp:lastModifiedBy>Sari Smedman</cp:lastModifiedBy>
  <cp:revision>4</cp:revision>
  <dcterms:created xsi:type="dcterms:W3CDTF">2024-02-02T14:52:05Z</dcterms:created>
  <dcterms:modified xsi:type="dcterms:W3CDTF">2026-07-23T14:30:03Z</dcterms:modified>
</cp:coreProperties>
</file>