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9" r:id="rId2"/>
    <p:sldId id="41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i Smedman" userId="b79aac66d1901d05" providerId="LiveId" clId="{A1A740CC-9417-4EC4-98F3-ED5E43430AE6}"/>
    <pc:docChg chg="delSld">
      <pc:chgData name="Sari Smedman" userId="b79aac66d1901d05" providerId="LiveId" clId="{A1A740CC-9417-4EC4-98F3-ED5E43430AE6}" dt="2026-07-26T17:32:08.023" v="9" actId="47"/>
      <pc:docMkLst>
        <pc:docMk/>
      </pc:docMkLst>
      <pc:sldChg chg="del">
        <pc:chgData name="Sari Smedman" userId="b79aac66d1901d05" providerId="LiveId" clId="{A1A740CC-9417-4EC4-98F3-ED5E43430AE6}" dt="2026-07-26T17:32:05.701" v="5" actId="47"/>
        <pc:sldMkLst>
          <pc:docMk/>
          <pc:sldMk cId="3054257837" sldId="257"/>
        </pc:sldMkLst>
      </pc:sldChg>
      <pc:sldChg chg="del">
        <pc:chgData name="Sari Smedman" userId="b79aac66d1901d05" providerId="LiveId" clId="{A1A740CC-9417-4EC4-98F3-ED5E43430AE6}" dt="2026-07-26T17:32:04.876" v="3" actId="47"/>
        <pc:sldMkLst>
          <pc:docMk/>
          <pc:sldMk cId="4206416985" sldId="309"/>
        </pc:sldMkLst>
      </pc:sldChg>
      <pc:sldChg chg="del">
        <pc:chgData name="Sari Smedman" userId="b79aac66d1901d05" providerId="LiveId" clId="{A1A740CC-9417-4EC4-98F3-ED5E43430AE6}" dt="2026-07-26T17:32:06.064" v="6" actId="47"/>
        <pc:sldMkLst>
          <pc:docMk/>
          <pc:sldMk cId="2312223750" sldId="410"/>
        </pc:sldMkLst>
      </pc:sldChg>
      <pc:sldChg chg="del">
        <pc:chgData name="Sari Smedman" userId="b79aac66d1901d05" providerId="LiveId" clId="{A1A740CC-9417-4EC4-98F3-ED5E43430AE6}" dt="2026-07-26T17:32:06.987" v="8" actId="47"/>
        <pc:sldMkLst>
          <pc:docMk/>
          <pc:sldMk cId="1857639401" sldId="411"/>
        </pc:sldMkLst>
      </pc:sldChg>
      <pc:sldChg chg="del">
        <pc:chgData name="Sari Smedman" userId="b79aac66d1901d05" providerId="LiveId" clId="{A1A740CC-9417-4EC4-98F3-ED5E43430AE6}" dt="2026-07-26T17:32:06.538" v="7" actId="47"/>
        <pc:sldMkLst>
          <pc:docMk/>
          <pc:sldMk cId="435389894" sldId="412"/>
        </pc:sldMkLst>
      </pc:sldChg>
      <pc:sldChg chg="del">
        <pc:chgData name="Sari Smedman" userId="b79aac66d1901d05" providerId="LiveId" clId="{A1A740CC-9417-4EC4-98F3-ED5E43430AE6}" dt="2026-07-26T17:32:03.950" v="1" actId="47"/>
        <pc:sldMkLst>
          <pc:docMk/>
          <pc:sldMk cId="627488065" sldId="413"/>
        </pc:sldMkLst>
      </pc:sldChg>
      <pc:sldChg chg="del">
        <pc:chgData name="Sari Smedman" userId="b79aac66d1901d05" providerId="LiveId" clId="{A1A740CC-9417-4EC4-98F3-ED5E43430AE6}" dt="2026-07-26T17:32:05.304" v="4" actId="47"/>
        <pc:sldMkLst>
          <pc:docMk/>
          <pc:sldMk cId="2048519153" sldId="414"/>
        </pc:sldMkLst>
      </pc:sldChg>
      <pc:sldChg chg="del">
        <pc:chgData name="Sari Smedman" userId="b79aac66d1901d05" providerId="LiveId" clId="{A1A740CC-9417-4EC4-98F3-ED5E43430AE6}" dt="2026-07-26T17:32:03.367" v="0" actId="47"/>
        <pc:sldMkLst>
          <pc:docMk/>
          <pc:sldMk cId="3044015273" sldId="415"/>
        </pc:sldMkLst>
      </pc:sldChg>
      <pc:sldChg chg="del">
        <pc:chgData name="Sari Smedman" userId="b79aac66d1901d05" providerId="LiveId" clId="{A1A740CC-9417-4EC4-98F3-ED5E43430AE6}" dt="2026-07-26T17:32:04.443" v="2" actId="47"/>
        <pc:sldMkLst>
          <pc:docMk/>
          <pc:sldMk cId="1764104250" sldId="416"/>
        </pc:sldMkLst>
      </pc:sldChg>
      <pc:sldChg chg="del">
        <pc:chgData name="Sari Smedman" userId="b79aac66d1901d05" providerId="LiveId" clId="{A1A740CC-9417-4EC4-98F3-ED5E43430AE6}" dt="2026-07-26T17:32:08.023" v="9" actId="47"/>
        <pc:sldMkLst>
          <pc:docMk/>
          <pc:sldMk cId="3715421932" sldId="41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206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891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742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4114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23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832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8749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4272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7442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4028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121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B722F3-ABBA-4A41-A1A4-01C2AF176826}" type="datetimeFigureOut">
              <a:rPr lang="fi-FI" smtClean="0"/>
              <a:t>26.7.2026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C79CCE-1610-4088-B7C5-00B39A21EB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05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297000C7-8820-00B5-1B16-F1FFDA2A952D}"/>
              </a:ext>
            </a:extLst>
          </p:cNvPr>
          <p:cNvSpPr txBox="1"/>
          <p:nvPr/>
        </p:nvSpPr>
        <p:spPr>
          <a:xfrm>
            <a:off x="2290907" y="285800"/>
            <a:ext cx="5324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Arvioidaan meidän päivän polun toimivuutta 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08D1E5C-48F5-3222-F26D-C92345442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76" y="1027345"/>
            <a:ext cx="1225227" cy="19878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36D4E2E-4170-266C-1E4C-D0CE25DEC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207" y="1027344"/>
            <a:ext cx="1225227" cy="1987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4FC985B2-24F5-B41D-4711-A92BE29CE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020" y="1027344"/>
            <a:ext cx="1225227" cy="19878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7DD9B957-63CD-FCEF-A95C-4D414D6E3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367" y="1027344"/>
            <a:ext cx="1225227" cy="198787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44423C9-9904-1B7A-2914-3D2E8F4D5B6D}"/>
              </a:ext>
            </a:extLst>
          </p:cNvPr>
          <p:cNvSpPr txBox="1"/>
          <p:nvPr/>
        </p:nvSpPr>
        <p:spPr>
          <a:xfrm>
            <a:off x="2450454" y="1226073"/>
            <a:ext cx="20866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5AF6468D-B46F-110C-A6FF-5F8C71E58E3F}"/>
              </a:ext>
            </a:extLst>
          </p:cNvPr>
          <p:cNvSpPr txBox="1"/>
          <p:nvPr/>
        </p:nvSpPr>
        <p:spPr>
          <a:xfrm>
            <a:off x="115362" y="1226073"/>
            <a:ext cx="20866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9F024B7-0BB4-06B9-A16B-F089685214C8}"/>
              </a:ext>
            </a:extLst>
          </p:cNvPr>
          <p:cNvSpPr txBox="1"/>
          <p:nvPr/>
        </p:nvSpPr>
        <p:spPr>
          <a:xfrm>
            <a:off x="4792460" y="1226073"/>
            <a:ext cx="20866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75B20A81-3992-BA2C-46BC-5FB6967210B5}"/>
              </a:ext>
            </a:extLst>
          </p:cNvPr>
          <p:cNvSpPr txBox="1"/>
          <p:nvPr/>
        </p:nvSpPr>
        <p:spPr>
          <a:xfrm>
            <a:off x="7127085" y="1226073"/>
            <a:ext cx="20866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558E1BFD-0ECF-BAA7-996E-0E4ECE050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014" y="2037865"/>
            <a:ext cx="1225227" cy="19878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C6C3048E-C8E6-36FE-770A-7313D098A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401" y="2037865"/>
            <a:ext cx="1225227" cy="19878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6460D04-CC89-4929-1A9B-7C4046624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129" y="2037864"/>
            <a:ext cx="1225227" cy="19878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32D851D7-59B6-8344-52CA-D91D52F24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1913" y="2036483"/>
            <a:ext cx="1225227" cy="198787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E3ABE06F-E732-404E-E184-8248AE0050CD}"/>
              </a:ext>
            </a:extLst>
          </p:cNvPr>
          <p:cNvSpPr txBox="1"/>
          <p:nvPr/>
        </p:nvSpPr>
        <p:spPr>
          <a:xfrm>
            <a:off x="1017580" y="2231732"/>
            <a:ext cx="1497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644C8E4-6088-DCC6-C66B-375E0B47E01E}"/>
              </a:ext>
            </a:extLst>
          </p:cNvPr>
          <p:cNvSpPr txBox="1"/>
          <p:nvPr/>
        </p:nvSpPr>
        <p:spPr>
          <a:xfrm>
            <a:off x="3582005" y="2231732"/>
            <a:ext cx="1497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BCEAB245-12D3-734C-EEC7-BF0B5996CF56}"/>
              </a:ext>
            </a:extLst>
          </p:cNvPr>
          <p:cNvSpPr txBox="1"/>
          <p:nvPr/>
        </p:nvSpPr>
        <p:spPr>
          <a:xfrm>
            <a:off x="6114407" y="2231732"/>
            <a:ext cx="1497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A84F5935-3C56-C2A0-FA0F-3EBC177A2890}"/>
              </a:ext>
            </a:extLst>
          </p:cNvPr>
          <p:cNvSpPr txBox="1"/>
          <p:nvPr/>
        </p:nvSpPr>
        <p:spPr>
          <a:xfrm>
            <a:off x="8292302" y="2231732"/>
            <a:ext cx="1497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7DE5A9A8-5714-D17B-970E-BD9FADF47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86" y="4234083"/>
            <a:ext cx="1225227" cy="198787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09402F90-672D-9353-8BA0-CF689F228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333" y="4234083"/>
            <a:ext cx="1225227" cy="198787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E68B6B4D-012E-46DB-DA47-214E25AAE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568" y="4234083"/>
            <a:ext cx="1225227" cy="19878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5F14CFD1-8A1D-59E1-A09B-96D37D082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439" y="4234083"/>
            <a:ext cx="1225227" cy="198787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347E762C-B153-248D-97D6-4DEA8FE41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950" y="4234083"/>
            <a:ext cx="1225227" cy="198787"/>
          </a:xfrm>
          <a:prstGeom prst="rect">
            <a:avLst/>
          </a:prstGeom>
        </p:spPr>
      </p:pic>
      <p:pic>
        <p:nvPicPr>
          <p:cNvPr id="24" name="Kuva 23">
            <a:extLst>
              <a:ext uri="{FF2B5EF4-FFF2-40B4-BE49-F238E27FC236}">
                <a16:creationId xmlns:a16="http://schemas.microsoft.com/office/drawing/2014/main" id="{EEC36F30-CB96-0995-D005-809707E2F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448" y="4234083"/>
            <a:ext cx="1225227" cy="198787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8ACB6711-5660-C86E-063C-1C91EFEE3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26" y="4234083"/>
            <a:ext cx="1225227" cy="198787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AC8954F0-842A-E11A-341C-36728D00FE8E}"/>
              </a:ext>
            </a:extLst>
          </p:cNvPr>
          <p:cNvSpPr txBox="1"/>
          <p:nvPr/>
        </p:nvSpPr>
        <p:spPr>
          <a:xfrm>
            <a:off x="439676" y="4431992"/>
            <a:ext cx="12763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E52E22AE-E80F-F594-67ED-DC7C5BD29F32}"/>
              </a:ext>
            </a:extLst>
          </p:cNvPr>
          <p:cNvSpPr txBox="1"/>
          <p:nvPr/>
        </p:nvSpPr>
        <p:spPr>
          <a:xfrm>
            <a:off x="1734769" y="4431992"/>
            <a:ext cx="12763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20F203CA-2B0E-BFC9-C2A3-F78685B86E23}"/>
              </a:ext>
            </a:extLst>
          </p:cNvPr>
          <p:cNvSpPr txBox="1"/>
          <p:nvPr/>
        </p:nvSpPr>
        <p:spPr>
          <a:xfrm>
            <a:off x="3024644" y="4431992"/>
            <a:ext cx="12763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5560FA19-FC8A-8D24-5B31-5186A1661E70}"/>
              </a:ext>
            </a:extLst>
          </p:cNvPr>
          <p:cNvSpPr txBox="1"/>
          <p:nvPr/>
        </p:nvSpPr>
        <p:spPr>
          <a:xfrm>
            <a:off x="4327474" y="4431992"/>
            <a:ext cx="12763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DDDCD574-362C-4EAB-CBA3-356172ECAF59}"/>
              </a:ext>
            </a:extLst>
          </p:cNvPr>
          <p:cNvSpPr txBox="1"/>
          <p:nvPr/>
        </p:nvSpPr>
        <p:spPr>
          <a:xfrm>
            <a:off x="5621152" y="4431992"/>
            <a:ext cx="12763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1AB3EA56-5DDD-E465-5D9D-65EEBBEF1354}"/>
              </a:ext>
            </a:extLst>
          </p:cNvPr>
          <p:cNvSpPr txBox="1"/>
          <p:nvPr/>
        </p:nvSpPr>
        <p:spPr>
          <a:xfrm>
            <a:off x="6919072" y="4431992"/>
            <a:ext cx="12763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BC1022CC-F9A6-B57C-9A4A-923D3013484E}"/>
              </a:ext>
            </a:extLst>
          </p:cNvPr>
          <p:cNvSpPr txBox="1"/>
          <p:nvPr/>
        </p:nvSpPr>
        <p:spPr>
          <a:xfrm>
            <a:off x="8216992" y="4431992"/>
            <a:ext cx="12763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pic>
        <p:nvPicPr>
          <p:cNvPr id="33" name="Kuva 32" descr="Kuva, joka sisältää kohteen ympyrä, Fontti, Grafiikka, logo&#10;&#10;Kuvaus luotu automaattisesti">
            <a:extLst>
              <a:ext uri="{FF2B5EF4-FFF2-40B4-BE49-F238E27FC236}">
                <a16:creationId xmlns:a16="http://schemas.microsoft.com/office/drawing/2014/main" id="{41CDC48B-A1CA-287C-4F67-A7154FF10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773" y="6171626"/>
            <a:ext cx="608949" cy="594971"/>
          </a:xfrm>
          <a:prstGeom prst="rect">
            <a:avLst/>
          </a:prstGeom>
        </p:spPr>
      </p:pic>
      <p:pic>
        <p:nvPicPr>
          <p:cNvPr id="34" name="Kuva 33" descr="Kuva, joka sisältää kohteen ympyrä, Fontti, Grafiikka, logo&#10;&#10;Kuvaus luotu automaattisesti">
            <a:extLst>
              <a:ext uri="{FF2B5EF4-FFF2-40B4-BE49-F238E27FC236}">
                <a16:creationId xmlns:a16="http://schemas.microsoft.com/office/drawing/2014/main" id="{81D4D56B-E53F-6EB0-2D82-1434DEE390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284" y="6171626"/>
            <a:ext cx="595845" cy="594971"/>
          </a:xfrm>
          <a:prstGeom prst="rect">
            <a:avLst/>
          </a:prstGeom>
        </p:spPr>
      </p:pic>
      <p:pic>
        <p:nvPicPr>
          <p:cNvPr id="35" name="Kuva 34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958779E2-A506-BA6A-46BB-3B99F01E1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186" y="6171189"/>
            <a:ext cx="605456" cy="595845"/>
          </a:xfrm>
          <a:prstGeom prst="rect">
            <a:avLst/>
          </a:prstGeom>
        </p:spPr>
      </p:pic>
      <p:pic>
        <p:nvPicPr>
          <p:cNvPr id="36" name="Kuva 35" descr="Kuva, joka sisältää kohteen ympyrä, Grafiikka, Fontti, logo&#10;&#10;Kuvaus luotu automaattisesti">
            <a:extLst>
              <a:ext uri="{FF2B5EF4-FFF2-40B4-BE49-F238E27FC236}">
                <a16:creationId xmlns:a16="http://schemas.microsoft.com/office/drawing/2014/main" id="{9556577F-3236-2E38-15F5-77697124E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324" y="6171188"/>
            <a:ext cx="621220" cy="595846"/>
          </a:xfrm>
          <a:prstGeom prst="rect">
            <a:avLst/>
          </a:prstGeom>
        </p:spPr>
      </p:pic>
      <p:pic>
        <p:nvPicPr>
          <p:cNvPr id="37" name="Kuva 36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F0AEC0C8-986E-B1F5-A86D-865A50DEFE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086" y="6171188"/>
            <a:ext cx="604596" cy="595846"/>
          </a:xfrm>
          <a:prstGeom prst="rect">
            <a:avLst/>
          </a:prstGeom>
        </p:spPr>
      </p:pic>
      <p:pic>
        <p:nvPicPr>
          <p:cNvPr id="38" name="Kuva 37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52FCEB61-6535-6124-42C0-D67E560AFC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724" y="6171189"/>
            <a:ext cx="596720" cy="595845"/>
          </a:xfrm>
          <a:prstGeom prst="rect">
            <a:avLst/>
          </a:prstGeom>
        </p:spPr>
      </p:pic>
      <p:pic>
        <p:nvPicPr>
          <p:cNvPr id="39" name="Kuva 38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66AB7A37-7A88-20C9-647F-45AC4CCB32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233" y="6171189"/>
            <a:ext cx="604595" cy="595845"/>
          </a:xfrm>
          <a:prstGeom prst="rect">
            <a:avLst/>
          </a:prstGeom>
        </p:spPr>
      </p:pic>
      <p:pic>
        <p:nvPicPr>
          <p:cNvPr id="40" name="Kuva 39" descr="Kuva, joka sisältää kohteen ympyrä, Grafiikka, Fontti, kuvakaappaus&#10;&#10;Kuvaus luotu automaattisesti">
            <a:extLst>
              <a:ext uri="{FF2B5EF4-FFF2-40B4-BE49-F238E27FC236}">
                <a16:creationId xmlns:a16="http://schemas.microsoft.com/office/drawing/2014/main" id="{27E42935-EF95-CA07-11F6-023DD45F00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" y="6171189"/>
            <a:ext cx="604595" cy="595845"/>
          </a:xfrm>
          <a:prstGeom prst="rect">
            <a:avLst/>
          </a:prstGeom>
        </p:spPr>
      </p:pic>
      <p:pic>
        <p:nvPicPr>
          <p:cNvPr id="41" name="Kuva 40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48BEDE46-B34A-CA97-7511-A25ADDD31B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18" y="6171189"/>
            <a:ext cx="606345" cy="595845"/>
          </a:xfrm>
          <a:prstGeom prst="rect">
            <a:avLst/>
          </a:prstGeom>
        </p:spPr>
      </p:pic>
      <p:pic>
        <p:nvPicPr>
          <p:cNvPr id="42" name="Kuva 41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F0E32502-A466-95DF-1CFB-746E784735C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605" y="6173791"/>
            <a:ext cx="595845" cy="590641"/>
          </a:xfrm>
          <a:prstGeom prst="rect">
            <a:avLst/>
          </a:prstGeom>
        </p:spPr>
      </p:pic>
      <p:pic>
        <p:nvPicPr>
          <p:cNvPr id="43" name="Kuva 42">
            <a:extLst>
              <a:ext uri="{FF2B5EF4-FFF2-40B4-BE49-F238E27FC236}">
                <a16:creationId xmlns:a16="http://schemas.microsoft.com/office/drawing/2014/main" id="{BFAA1EB0-513A-9750-F99F-ADB653F286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4286" y="6171188"/>
            <a:ext cx="599690" cy="595846"/>
          </a:xfrm>
          <a:prstGeom prst="rect">
            <a:avLst/>
          </a:prstGeom>
        </p:spPr>
      </p:pic>
      <p:pic>
        <p:nvPicPr>
          <p:cNvPr id="44" name="Kuva 43">
            <a:extLst>
              <a:ext uri="{FF2B5EF4-FFF2-40B4-BE49-F238E27FC236}">
                <a16:creationId xmlns:a16="http://schemas.microsoft.com/office/drawing/2014/main" id="{5AD7B849-54E8-B1EE-CC40-E3A47FE8A38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51470" y="6171188"/>
            <a:ext cx="601612" cy="595846"/>
          </a:xfrm>
          <a:prstGeom prst="rect">
            <a:avLst/>
          </a:prstGeom>
        </p:spPr>
      </p:pic>
      <p:pic>
        <p:nvPicPr>
          <p:cNvPr id="45" name="Kuva 44">
            <a:extLst>
              <a:ext uri="{FF2B5EF4-FFF2-40B4-BE49-F238E27FC236}">
                <a16:creationId xmlns:a16="http://schemas.microsoft.com/office/drawing/2014/main" id="{1C39D1AE-C6B6-847D-99A9-2DE9BB2DEA7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65092" y="6172659"/>
            <a:ext cx="602499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29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ympyrä, Fontti, Grafiikka, logo&#10;&#10;Kuvaus luotu automaattisesti">
            <a:extLst>
              <a:ext uri="{FF2B5EF4-FFF2-40B4-BE49-F238E27FC236}">
                <a16:creationId xmlns:a16="http://schemas.microsoft.com/office/drawing/2014/main" id="{BD5B1EFB-D7F1-8318-7D12-E10B6442A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877" y="356713"/>
            <a:ext cx="608949" cy="594971"/>
          </a:xfrm>
          <a:prstGeom prst="rect">
            <a:avLst/>
          </a:prstGeom>
        </p:spPr>
      </p:pic>
      <p:pic>
        <p:nvPicPr>
          <p:cNvPr id="5" name="Kuva 4" descr="Kuva, joka sisältää kohteen ympyrä, Fontti, Grafiikka, logo&#10;&#10;Kuvaus luotu automaattisesti">
            <a:extLst>
              <a:ext uri="{FF2B5EF4-FFF2-40B4-BE49-F238E27FC236}">
                <a16:creationId xmlns:a16="http://schemas.microsoft.com/office/drawing/2014/main" id="{9ABA1256-B4E4-3DF6-D646-211D4D4F6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4" y="3173950"/>
            <a:ext cx="595845" cy="594971"/>
          </a:xfrm>
          <a:prstGeom prst="rect">
            <a:avLst/>
          </a:prstGeom>
        </p:spPr>
      </p:pic>
      <p:pic>
        <p:nvPicPr>
          <p:cNvPr id="7" name="Kuva 6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C2E840A9-EA7D-6E91-20C3-8C6DF5AF61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72" y="1760664"/>
            <a:ext cx="605456" cy="595845"/>
          </a:xfrm>
          <a:prstGeom prst="rect">
            <a:avLst/>
          </a:prstGeom>
        </p:spPr>
      </p:pic>
      <p:pic>
        <p:nvPicPr>
          <p:cNvPr id="9" name="Kuva 8" descr="Kuva, joka sisältää kohteen ympyrä, Grafiikka, Fontti, logo&#10;&#10;Kuvaus luotu automaattisesti">
            <a:extLst>
              <a:ext uri="{FF2B5EF4-FFF2-40B4-BE49-F238E27FC236}">
                <a16:creationId xmlns:a16="http://schemas.microsoft.com/office/drawing/2014/main" id="{C6B9EF25-0732-BE44-CE69-A291AF8266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877" y="5305134"/>
            <a:ext cx="621220" cy="595846"/>
          </a:xfrm>
          <a:prstGeom prst="rect">
            <a:avLst/>
          </a:prstGeom>
        </p:spPr>
      </p:pic>
      <p:pic>
        <p:nvPicPr>
          <p:cNvPr id="11" name="Kuva 10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17DDB116-05D3-AFC9-0437-58877AEFD0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877" y="2464388"/>
            <a:ext cx="604596" cy="595846"/>
          </a:xfrm>
          <a:prstGeom prst="rect">
            <a:avLst/>
          </a:prstGeom>
        </p:spPr>
      </p:pic>
      <p:pic>
        <p:nvPicPr>
          <p:cNvPr id="13" name="Kuva 12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D99AFE4D-CEE0-567C-025E-389FCC67C1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4" y="4590450"/>
            <a:ext cx="596720" cy="595845"/>
          </a:xfrm>
          <a:prstGeom prst="rect">
            <a:avLst/>
          </a:prstGeom>
        </p:spPr>
      </p:pic>
      <p:pic>
        <p:nvPicPr>
          <p:cNvPr id="15" name="Kuva 14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56C1047F-B055-66A5-5B86-23EE26C0EB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65" y="3875765"/>
            <a:ext cx="604595" cy="595845"/>
          </a:xfrm>
          <a:prstGeom prst="rect">
            <a:avLst/>
          </a:prstGeom>
        </p:spPr>
      </p:pic>
      <p:pic>
        <p:nvPicPr>
          <p:cNvPr id="17" name="Kuva 16" descr="Kuva, joka sisältää kohteen ympyrä, Grafiikka, Fontti, kuvakaappaus&#10;&#10;Kuvaus luotu automaattisesti">
            <a:extLst>
              <a:ext uri="{FF2B5EF4-FFF2-40B4-BE49-F238E27FC236}">
                <a16:creationId xmlns:a16="http://schemas.microsoft.com/office/drawing/2014/main" id="{F0EE567D-E939-0AD8-5116-7C546F38CC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72" y="356714"/>
            <a:ext cx="604595" cy="595845"/>
          </a:xfrm>
          <a:prstGeom prst="rect">
            <a:avLst/>
          </a:prstGeom>
        </p:spPr>
      </p:pic>
      <p:pic>
        <p:nvPicPr>
          <p:cNvPr id="19" name="Kuva 18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CA2D7D76-C0A6-A758-4BCC-0C9329CFF5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99" y="1058689"/>
            <a:ext cx="606345" cy="595845"/>
          </a:xfrm>
          <a:prstGeom prst="rect">
            <a:avLst/>
          </a:prstGeom>
        </p:spPr>
      </p:pic>
      <p:pic>
        <p:nvPicPr>
          <p:cNvPr id="21" name="Kuva 20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3A3E2897-1E18-8373-719E-0B377417E6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37" y="2466991"/>
            <a:ext cx="595845" cy="590641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54D17A4D-D731-1116-36CA-2452E57B783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4177" y="5305134"/>
            <a:ext cx="599690" cy="595846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C7F1CD6D-FC42-4B7C-E636-8B5BF1A123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4877" y="3875765"/>
            <a:ext cx="601612" cy="595846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BAFE020F-1797-3B6F-602E-0CED3640A8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47354" y="3172040"/>
            <a:ext cx="602499" cy="592905"/>
          </a:xfrm>
          <a:prstGeom prst="rect">
            <a:avLst/>
          </a:prstGeom>
        </p:spPr>
      </p:pic>
      <p:pic>
        <p:nvPicPr>
          <p:cNvPr id="29" name="Kuva 28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F3A99F81-5D04-3F30-3EF8-0004F3D8C0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481" y="1058689"/>
            <a:ext cx="606345" cy="595845"/>
          </a:xfrm>
          <a:prstGeom prst="rect">
            <a:avLst/>
          </a:prstGeom>
        </p:spPr>
      </p:pic>
      <p:pic>
        <p:nvPicPr>
          <p:cNvPr id="31" name="Kuva 30" descr="Kuva, joka sisältää kohteen ympyrä, Fontti, Grafiikka, teksti&#10;&#10;Kuvaus luotu automaattisesti">
            <a:extLst>
              <a:ext uri="{FF2B5EF4-FFF2-40B4-BE49-F238E27FC236}">
                <a16:creationId xmlns:a16="http://schemas.microsoft.com/office/drawing/2014/main" id="{09F3AE95-BD63-3007-6426-110FE34549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97" y="1760664"/>
            <a:ext cx="605456" cy="595845"/>
          </a:xfrm>
          <a:prstGeom prst="rect">
            <a:avLst/>
          </a:prstGeom>
        </p:spPr>
      </p:pic>
      <p:pic>
        <p:nvPicPr>
          <p:cNvPr id="33" name="Kuva 32" descr="Kuva, joka sisältää kohteen ympyrä, Fontti, Grafiikka, kuvakaappaus&#10;&#10;Kuvaus luotu automaattisesti">
            <a:extLst>
              <a:ext uri="{FF2B5EF4-FFF2-40B4-BE49-F238E27FC236}">
                <a16:creationId xmlns:a16="http://schemas.microsoft.com/office/drawing/2014/main" id="{F1718075-EDFA-E651-3236-CB30B5D0EE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133" y="4590450"/>
            <a:ext cx="596720" cy="595845"/>
          </a:xfrm>
          <a:prstGeom prst="rect">
            <a:avLst/>
          </a:prstGeom>
        </p:spPr>
      </p:pic>
      <p:pic>
        <p:nvPicPr>
          <p:cNvPr id="35" name="Kuva 34">
            <a:extLst>
              <a:ext uri="{FF2B5EF4-FFF2-40B4-BE49-F238E27FC236}">
                <a16:creationId xmlns:a16="http://schemas.microsoft.com/office/drawing/2014/main" id="{51CB3CED-5793-38E1-2B39-83B9AB7643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3953" y="5992108"/>
            <a:ext cx="599690" cy="595846"/>
          </a:xfrm>
          <a:prstGeom prst="rect">
            <a:avLst/>
          </a:prstGeom>
        </p:spPr>
      </p:pic>
      <p:pic>
        <p:nvPicPr>
          <p:cNvPr id="37" name="Kuva 36">
            <a:extLst>
              <a:ext uri="{FF2B5EF4-FFF2-40B4-BE49-F238E27FC236}">
                <a16:creationId xmlns:a16="http://schemas.microsoft.com/office/drawing/2014/main" id="{16920F27-F5CF-0DE3-DA69-C1FCB4808C6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56407" y="5982114"/>
            <a:ext cx="599690" cy="595846"/>
          </a:xfrm>
          <a:prstGeom prst="rect">
            <a:avLst/>
          </a:prstGeom>
        </p:spPr>
      </p:pic>
      <p:pic>
        <p:nvPicPr>
          <p:cNvPr id="39" name="Kuva 38">
            <a:extLst>
              <a:ext uri="{FF2B5EF4-FFF2-40B4-BE49-F238E27FC236}">
                <a16:creationId xmlns:a16="http://schemas.microsoft.com/office/drawing/2014/main" id="{C99CD674-9F1E-C8CA-0EC1-DB8DF1CDC66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4836" y="1058689"/>
            <a:ext cx="599690" cy="595846"/>
          </a:xfrm>
          <a:prstGeom prst="rect">
            <a:avLst/>
          </a:prstGeom>
        </p:spPr>
      </p:pic>
      <p:pic>
        <p:nvPicPr>
          <p:cNvPr id="41" name="Kuva 40">
            <a:extLst>
              <a:ext uri="{FF2B5EF4-FFF2-40B4-BE49-F238E27FC236}">
                <a16:creationId xmlns:a16="http://schemas.microsoft.com/office/drawing/2014/main" id="{4F61023F-E730-17DE-AFFC-B6BB409C0B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4836" y="355839"/>
            <a:ext cx="599690" cy="595846"/>
          </a:xfrm>
          <a:prstGeom prst="rect">
            <a:avLst/>
          </a:prstGeom>
        </p:spPr>
      </p:pic>
      <p:sp>
        <p:nvSpPr>
          <p:cNvPr id="43" name="Ellipsi 42">
            <a:extLst>
              <a:ext uri="{FF2B5EF4-FFF2-40B4-BE49-F238E27FC236}">
                <a16:creationId xmlns:a16="http://schemas.microsoft.com/office/drawing/2014/main" id="{C708D6B1-C2DB-845A-EEB3-0DF2AC087D56}"/>
              </a:ext>
            </a:extLst>
          </p:cNvPr>
          <p:cNvSpPr/>
          <p:nvPr/>
        </p:nvSpPr>
        <p:spPr>
          <a:xfrm>
            <a:off x="5435625" y="355839"/>
            <a:ext cx="595845" cy="595845"/>
          </a:xfrm>
          <a:prstGeom prst="ellipse">
            <a:avLst/>
          </a:prstGeom>
          <a:solidFill>
            <a:srgbClr val="A9DB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" name="Ellipsi 44">
            <a:extLst>
              <a:ext uri="{FF2B5EF4-FFF2-40B4-BE49-F238E27FC236}">
                <a16:creationId xmlns:a16="http://schemas.microsoft.com/office/drawing/2014/main" id="{B985D34D-09DF-C85B-B986-A9D557F66053}"/>
              </a:ext>
            </a:extLst>
          </p:cNvPr>
          <p:cNvSpPr/>
          <p:nvPr/>
        </p:nvSpPr>
        <p:spPr>
          <a:xfrm>
            <a:off x="5438852" y="459045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" name="Ellipsi 46">
            <a:extLst>
              <a:ext uri="{FF2B5EF4-FFF2-40B4-BE49-F238E27FC236}">
                <a16:creationId xmlns:a16="http://schemas.microsoft.com/office/drawing/2014/main" id="{16BD615E-2004-63EB-01CF-56D778E8894F}"/>
              </a:ext>
            </a:extLst>
          </p:cNvPr>
          <p:cNvSpPr/>
          <p:nvPr/>
        </p:nvSpPr>
        <p:spPr>
          <a:xfrm>
            <a:off x="5435625" y="1058689"/>
            <a:ext cx="595845" cy="595845"/>
          </a:xfrm>
          <a:prstGeom prst="ellipse">
            <a:avLst/>
          </a:prstGeom>
          <a:solidFill>
            <a:srgbClr val="FAC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A31CA36E-8417-EE8E-C2BE-76668AABEAF3}"/>
              </a:ext>
            </a:extLst>
          </p:cNvPr>
          <p:cNvSpPr/>
          <p:nvPr/>
        </p:nvSpPr>
        <p:spPr>
          <a:xfrm>
            <a:off x="5436570" y="1761539"/>
            <a:ext cx="595845" cy="595845"/>
          </a:xfrm>
          <a:prstGeom prst="ellipse">
            <a:avLst/>
          </a:prstGeom>
          <a:solidFill>
            <a:srgbClr val="A4DE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" name="Ellipsi 50">
            <a:extLst>
              <a:ext uri="{FF2B5EF4-FFF2-40B4-BE49-F238E27FC236}">
                <a16:creationId xmlns:a16="http://schemas.microsoft.com/office/drawing/2014/main" id="{F6173547-49B7-3763-22BD-DCE5123E84AB}"/>
              </a:ext>
            </a:extLst>
          </p:cNvPr>
          <p:cNvSpPr/>
          <p:nvPr/>
        </p:nvSpPr>
        <p:spPr>
          <a:xfrm>
            <a:off x="5435643" y="2464389"/>
            <a:ext cx="595845" cy="595845"/>
          </a:xfrm>
          <a:prstGeom prst="ellipse">
            <a:avLst/>
          </a:prstGeom>
          <a:solidFill>
            <a:srgbClr val="E6CF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" name="Ellipsi 52">
            <a:extLst>
              <a:ext uri="{FF2B5EF4-FFF2-40B4-BE49-F238E27FC236}">
                <a16:creationId xmlns:a16="http://schemas.microsoft.com/office/drawing/2014/main" id="{8DF0D26D-ECA8-D923-DF43-3B8BEC8AAB63}"/>
              </a:ext>
            </a:extLst>
          </p:cNvPr>
          <p:cNvSpPr/>
          <p:nvPr/>
        </p:nvSpPr>
        <p:spPr>
          <a:xfrm>
            <a:off x="5438771" y="3173076"/>
            <a:ext cx="595845" cy="595845"/>
          </a:xfrm>
          <a:prstGeom prst="ellipse">
            <a:avLst/>
          </a:prstGeom>
          <a:solidFill>
            <a:srgbClr val="A3C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Ellipsi 54">
            <a:extLst>
              <a:ext uri="{FF2B5EF4-FFF2-40B4-BE49-F238E27FC236}">
                <a16:creationId xmlns:a16="http://schemas.microsoft.com/office/drawing/2014/main" id="{41D8EE4C-DCF3-0E7B-9761-E8FF8F329C21}"/>
              </a:ext>
            </a:extLst>
          </p:cNvPr>
          <p:cNvSpPr/>
          <p:nvPr/>
        </p:nvSpPr>
        <p:spPr>
          <a:xfrm>
            <a:off x="5435625" y="3881763"/>
            <a:ext cx="595845" cy="595845"/>
          </a:xfrm>
          <a:prstGeom prst="ellipse">
            <a:avLst/>
          </a:prstGeom>
          <a:solidFill>
            <a:srgbClr val="DEB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Ellipsi 56">
            <a:extLst>
              <a:ext uri="{FF2B5EF4-FFF2-40B4-BE49-F238E27FC236}">
                <a16:creationId xmlns:a16="http://schemas.microsoft.com/office/drawing/2014/main" id="{23A78AF5-B896-8381-8310-F1B33B534E55}"/>
              </a:ext>
            </a:extLst>
          </p:cNvPr>
          <p:cNvSpPr/>
          <p:nvPr/>
        </p:nvSpPr>
        <p:spPr>
          <a:xfrm>
            <a:off x="4714091" y="355839"/>
            <a:ext cx="595845" cy="595845"/>
          </a:xfrm>
          <a:prstGeom prst="ellipse">
            <a:avLst/>
          </a:prstGeom>
          <a:solidFill>
            <a:srgbClr val="A9DB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9" name="Ellipsi 58">
            <a:extLst>
              <a:ext uri="{FF2B5EF4-FFF2-40B4-BE49-F238E27FC236}">
                <a16:creationId xmlns:a16="http://schemas.microsoft.com/office/drawing/2014/main" id="{BBA58685-25C4-21B3-2EB6-6472328B6AFC}"/>
              </a:ext>
            </a:extLst>
          </p:cNvPr>
          <p:cNvSpPr/>
          <p:nvPr/>
        </p:nvSpPr>
        <p:spPr>
          <a:xfrm>
            <a:off x="4717318" y="459045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Ellipsi 60">
            <a:extLst>
              <a:ext uri="{FF2B5EF4-FFF2-40B4-BE49-F238E27FC236}">
                <a16:creationId xmlns:a16="http://schemas.microsoft.com/office/drawing/2014/main" id="{FEFB24D5-F26D-D2B4-25D9-41D2D52D2C41}"/>
              </a:ext>
            </a:extLst>
          </p:cNvPr>
          <p:cNvSpPr/>
          <p:nvPr/>
        </p:nvSpPr>
        <p:spPr>
          <a:xfrm>
            <a:off x="4714091" y="1058689"/>
            <a:ext cx="595845" cy="595845"/>
          </a:xfrm>
          <a:prstGeom prst="ellipse">
            <a:avLst/>
          </a:prstGeom>
          <a:solidFill>
            <a:srgbClr val="FAC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Ellipsi 62">
            <a:extLst>
              <a:ext uri="{FF2B5EF4-FFF2-40B4-BE49-F238E27FC236}">
                <a16:creationId xmlns:a16="http://schemas.microsoft.com/office/drawing/2014/main" id="{7F746C87-A9D1-30F4-68B0-10FF5489B14F}"/>
              </a:ext>
            </a:extLst>
          </p:cNvPr>
          <p:cNvSpPr/>
          <p:nvPr/>
        </p:nvSpPr>
        <p:spPr>
          <a:xfrm>
            <a:off x="4715036" y="1761539"/>
            <a:ext cx="595845" cy="595845"/>
          </a:xfrm>
          <a:prstGeom prst="ellipse">
            <a:avLst/>
          </a:prstGeom>
          <a:solidFill>
            <a:srgbClr val="A4DE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Ellipsi 64">
            <a:extLst>
              <a:ext uri="{FF2B5EF4-FFF2-40B4-BE49-F238E27FC236}">
                <a16:creationId xmlns:a16="http://schemas.microsoft.com/office/drawing/2014/main" id="{3233CD0F-5565-89E3-7EA0-7D68B81A078C}"/>
              </a:ext>
            </a:extLst>
          </p:cNvPr>
          <p:cNvSpPr/>
          <p:nvPr/>
        </p:nvSpPr>
        <p:spPr>
          <a:xfrm>
            <a:off x="4714109" y="2464389"/>
            <a:ext cx="595845" cy="595845"/>
          </a:xfrm>
          <a:prstGeom prst="ellipse">
            <a:avLst/>
          </a:prstGeom>
          <a:solidFill>
            <a:srgbClr val="E6CF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7" name="Ellipsi 66">
            <a:extLst>
              <a:ext uri="{FF2B5EF4-FFF2-40B4-BE49-F238E27FC236}">
                <a16:creationId xmlns:a16="http://schemas.microsoft.com/office/drawing/2014/main" id="{48E46329-4B5D-E1E7-B8BE-95FD938A3EDF}"/>
              </a:ext>
            </a:extLst>
          </p:cNvPr>
          <p:cNvSpPr/>
          <p:nvPr/>
        </p:nvSpPr>
        <p:spPr>
          <a:xfrm>
            <a:off x="4717237" y="3173076"/>
            <a:ext cx="595845" cy="595845"/>
          </a:xfrm>
          <a:prstGeom prst="ellipse">
            <a:avLst/>
          </a:prstGeom>
          <a:solidFill>
            <a:srgbClr val="A3C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9" name="Ellipsi 68">
            <a:extLst>
              <a:ext uri="{FF2B5EF4-FFF2-40B4-BE49-F238E27FC236}">
                <a16:creationId xmlns:a16="http://schemas.microsoft.com/office/drawing/2014/main" id="{3485863E-161F-F7B7-F822-5877EBA7E8E7}"/>
              </a:ext>
            </a:extLst>
          </p:cNvPr>
          <p:cNvSpPr/>
          <p:nvPr/>
        </p:nvSpPr>
        <p:spPr>
          <a:xfrm>
            <a:off x="4714091" y="3881763"/>
            <a:ext cx="595845" cy="595845"/>
          </a:xfrm>
          <a:prstGeom prst="ellipse">
            <a:avLst/>
          </a:prstGeom>
          <a:solidFill>
            <a:srgbClr val="DEB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1" name="Ellipsi 70">
            <a:extLst>
              <a:ext uri="{FF2B5EF4-FFF2-40B4-BE49-F238E27FC236}">
                <a16:creationId xmlns:a16="http://schemas.microsoft.com/office/drawing/2014/main" id="{4A2170F4-18E4-E29C-DE1F-046D5E919A15}"/>
              </a:ext>
            </a:extLst>
          </p:cNvPr>
          <p:cNvSpPr/>
          <p:nvPr/>
        </p:nvSpPr>
        <p:spPr>
          <a:xfrm>
            <a:off x="6878693" y="355839"/>
            <a:ext cx="595845" cy="595845"/>
          </a:xfrm>
          <a:prstGeom prst="ellipse">
            <a:avLst/>
          </a:prstGeom>
          <a:solidFill>
            <a:srgbClr val="A9DB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3" name="Ellipsi 72">
            <a:extLst>
              <a:ext uri="{FF2B5EF4-FFF2-40B4-BE49-F238E27FC236}">
                <a16:creationId xmlns:a16="http://schemas.microsoft.com/office/drawing/2014/main" id="{15718439-8D1D-D3AE-E619-69B179B06FEF}"/>
              </a:ext>
            </a:extLst>
          </p:cNvPr>
          <p:cNvSpPr/>
          <p:nvPr/>
        </p:nvSpPr>
        <p:spPr>
          <a:xfrm>
            <a:off x="6881920" y="459045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5" name="Ellipsi 74">
            <a:extLst>
              <a:ext uri="{FF2B5EF4-FFF2-40B4-BE49-F238E27FC236}">
                <a16:creationId xmlns:a16="http://schemas.microsoft.com/office/drawing/2014/main" id="{5BF1E582-E5B7-133A-41CE-083C362FF658}"/>
              </a:ext>
            </a:extLst>
          </p:cNvPr>
          <p:cNvSpPr/>
          <p:nvPr/>
        </p:nvSpPr>
        <p:spPr>
          <a:xfrm>
            <a:off x="6878693" y="1058689"/>
            <a:ext cx="595845" cy="595845"/>
          </a:xfrm>
          <a:prstGeom prst="ellipse">
            <a:avLst/>
          </a:prstGeom>
          <a:solidFill>
            <a:srgbClr val="FAC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7" name="Ellipsi 76">
            <a:extLst>
              <a:ext uri="{FF2B5EF4-FFF2-40B4-BE49-F238E27FC236}">
                <a16:creationId xmlns:a16="http://schemas.microsoft.com/office/drawing/2014/main" id="{725F9708-68D2-88F0-1062-E10DF0056037}"/>
              </a:ext>
            </a:extLst>
          </p:cNvPr>
          <p:cNvSpPr/>
          <p:nvPr/>
        </p:nvSpPr>
        <p:spPr>
          <a:xfrm>
            <a:off x="6879638" y="1761539"/>
            <a:ext cx="595845" cy="595845"/>
          </a:xfrm>
          <a:prstGeom prst="ellipse">
            <a:avLst/>
          </a:prstGeom>
          <a:solidFill>
            <a:srgbClr val="A4DE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9" name="Ellipsi 78">
            <a:extLst>
              <a:ext uri="{FF2B5EF4-FFF2-40B4-BE49-F238E27FC236}">
                <a16:creationId xmlns:a16="http://schemas.microsoft.com/office/drawing/2014/main" id="{FAFCBCE0-DD3B-D830-52B6-5905098E70C6}"/>
              </a:ext>
            </a:extLst>
          </p:cNvPr>
          <p:cNvSpPr/>
          <p:nvPr/>
        </p:nvSpPr>
        <p:spPr>
          <a:xfrm>
            <a:off x="6878711" y="2464389"/>
            <a:ext cx="595845" cy="595845"/>
          </a:xfrm>
          <a:prstGeom prst="ellipse">
            <a:avLst/>
          </a:prstGeom>
          <a:solidFill>
            <a:srgbClr val="E6CF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1" name="Ellipsi 80">
            <a:extLst>
              <a:ext uri="{FF2B5EF4-FFF2-40B4-BE49-F238E27FC236}">
                <a16:creationId xmlns:a16="http://schemas.microsoft.com/office/drawing/2014/main" id="{9C26876A-754C-D3EE-34AB-8D3609C8D7BE}"/>
              </a:ext>
            </a:extLst>
          </p:cNvPr>
          <p:cNvSpPr/>
          <p:nvPr/>
        </p:nvSpPr>
        <p:spPr>
          <a:xfrm>
            <a:off x="6881839" y="3173076"/>
            <a:ext cx="595845" cy="595845"/>
          </a:xfrm>
          <a:prstGeom prst="ellipse">
            <a:avLst/>
          </a:prstGeom>
          <a:solidFill>
            <a:srgbClr val="A3C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3" name="Ellipsi 82">
            <a:extLst>
              <a:ext uri="{FF2B5EF4-FFF2-40B4-BE49-F238E27FC236}">
                <a16:creationId xmlns:a16="http://schemas.microsoft.com/office/drawing/2014/main" id="{31EA0579-8498-2950-04E6-F54E1E1F60D6}"/>
              </a:ext>
            </a:extLst>
          </p:cNvPr>
          <p:cNvSpPr/>
          <p:nvPr/>
        </p:nvSpPr>
        <p:spPr>
          <a:xfrm>
            <a:off x="6878693" y="3881763"/>
            <a:ext cx="595845" cy="595845"/>
          </a:xfrm>
          <a:prstGeom prst="ellipse">
            <a:avLst/>
          </a:prstGeom>
          <a:solidFill>
            <a:srgbClr val="DEB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5" name="Ellipsi 84">
            <a:extLst>
              <a:ext uri="{FF2B5EF4-FFF2-40B4-BE49-F238E27FC236}">
                <a16:creationId xmlns:a16="http://schemas.microsoft.com/office/drawing/2014/main" id="{38D31F55-C119-7E21-4058-421E6E26C9E4}"/>
              </a:ext>
            </a:extLst>
          </p:cNvPr>
          <p:cNvSpPr/>
          <p:nvPr/>
        </p:nvSpPr>
        <p:spPr>
          <a:xfrm>
            <a:off x="6157159" y="355839"/>
            <a:ext cx="595845" cy="595845"/>
          </a:xfrm>
          <a:prstGeom prst="ellipse">
            <a:avLst/>
          </a:prstGeom>
          <a:solidFill>
            <a:srgbClr val="A9DB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7" name="Ellipsi 86">
            <a:extLst>
              <a:ext uri="{FF2B5EF4-FFF2-40B4-BE49-F238E27FC236}">
                <a16:creationId xmlns:a16="http://schemas.microsoft.com/office/drawing/2014/main" id="{B3C513D2-5F88-18A0-CCCB-76DBCB968C0D}"/>
              </a:ext>
            </a:extLst>
          </p:cNvPr>
          <p:cNvSpPr/>
          <p:nvPr/>
        </p:nvSpPr>
        <p:spPr>
          <a:xfrm>
            <a:off x="6160386" y="459045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9" name="Ellipsi 88">
            <a:extLst>
              <a:ext uri="{FF2B5EF4-FFF2-40B4-BE49-F238E27FC236}">
                <a16:creationId xmlns:a16="http://schemas.microsoft.com/office/drawing/2014/main" id="{9D2AF641-5FA3-3824-F9A1-A4A27378F55F}"/>
              </a:ext>
            </a:extLst>
          </p:cNvPr>
          <p:cNvSpPr/>
          <p:nvPr/>
        </p:nvSpPr>
        <p:spPr>
          <a:xfrm>
            <a:off x="6157159" y="1058689"/>
            <a:ext cx="595845" cy="595845"/>
          </a:xfrm>
          <a:prstGeom prst="ellipse">
            <a:avLst/>
          </a:prstGeom>
          <a:solidFill>
            <a:srgbClr val="FAC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Ellipsi 90">
            <a:extLst>
              <a:ext uri="{FF2B5EF4-FFF2-40B4-BE49-F238E27FC236}">
                <a16:creationId xmlns:a16="http://schemas.microsoft.com/office/drawing/2014/main" id="{F0D89061-492F-54FD-4078-8D93B5F0901C}"/>
              </a:ext>
            </a:extLst>
          </p:cNvPr>
          <p:cNvSpPr/>
          <p:nvPr/>
        </p:nvSpPr>
        <p:spPr>
          <a:xfrm>
            <a:off x="6158104" y="1761539"/>
            <a:ext cx="595845" cy="595845"/>
          </a:xfrm>
          <a:prstGeom prst="ellipse">
            <a:avLst/>
          </a:prstGeom>
          <a:solidFill>
            <a:srgbClr val="A4DE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Ellipsi 92">
            <a:extLst>
              <a:ext uri="{FF2B5EF4-FFF2-40B4-BE49-F238E27FC236}">
                <a16:creationId xmlns:a16="http://schemas.microsoft.com/office/drawing/2014/main" id="{058ABCA9-2FA2-AB2A-9ED6-B77E1D1D898D}"/>
              </a:ext>
            </a:extLst>
          </p:cNvPr>
          <p:cNvSpPr/>
          <p:nvPr/>
        </p:nvSpPr>
        <p:spPr>
          <a:xfrm>
            <a:off x="6157177" y="2464389"/>
            <a:ext cx="595845" cy="595845"/>
          </a:xfrm>
          <a:prstGeom prst="ellipse">
            <a:avLst/>
          </a:prstGeom>
          <a:solidFill>
            <a:srgbClr val="E6CF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5" name="Ellipsi 94">
            <a:extLst>
              <a:ext uri="{FF2B5EF4-FFF2-40B4-BE49-F238E27FC236}">
                <a16:creationId xmlns:a16="http://schemas.microsoft.com/office/drawing/2014/main" id="{37F77EAA-53D0-0161-ED27-31A2C0B4A299}"/>
              </a:ext>
            </a:extLst>
          </p:cNvPr>
          <p:cNvSpPr/>
          <p:nvPr/>
        </p:nvSpPr>
        <p:spPr>
          <a:xfrm>
            <a:off x="6160305" y="3173076"/>
            <a:ext cx="595845" cy="595845"/>
          </a:xfrm>
          <a:prstGeom prst="ellipse">
            <a:avLst/>
          </a:prstGeom>
          <a:solidFill>
            <a:srgbClr val="A3C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7" name="Ellipsi 96">
            <a:extLst>
              <a:ext uri="{FF2B5EF4-FFF2-40B4-BE49-F238E27FC236}">
                <a16:creationId xmlns:a16="http://schemas.microsoft.com/office/drawing/2014/main" id="{434A40D6-ECA7-C9C2-7D22-DD5CA5847D9A}"/>
              </a:ext>
            </a:extLst>
          </p:cNvPr>
          <p:cNvSpPr/>
          <p:nvPr/>
        </p:nvSpPr>
        <p:spPr>
          <a:xfrm>
            <a:off x="6157159" y="3881763"/>
            <a:ext cx="595845" cy="595845"/>
          </a:xfrm>
          <a:prstGeom prst="ellipse">
            <a:avLst/>
          </a:prstGeom>
          <a:solidFill>
            <a:srgbClr val="DEB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9" name="Ellipsi 98">
            <a:extLst>
              <a:ext uri="{FF2B5EF4-FFF2-40B4-BE49-F238E27FC236}">
                <a16:creationId xmlns:a16="http://schemas.microsoft.com/office/drawing/2014/main" id="{2283287A-7914-B47B-D6D7-3AFFDF33B8DE}"/>
              </a:ext>
            </a:extLst>
          </p:cNvPr>
          <p:cNvSpPr/>
          <p:nvPr/>
        </p:nvSpPr>
        <p:spPr>
          <a:xfrm>
            <a:off x="8318534" y="355839"/>
            <a:ext cx="595845" cy="595845"/>
          </a:xfrm>
          <a:prstGeom prst="ellipse">
            <a:avLst/>
          </a:prstGeom>
          <a:solidFill>
            <a:srgbClr val="A9DB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1" name="Ellipsi 100">
            <a:extLst>
              <a:ext uri="{FF2B5EF4-FFF2-40B4-BE49-F238E27FC236}">
                <a16:creationId xmlns:a16="http://schemas.microsoft.com/office/drawing/2014/main" id="{C23520D5-A438-BE25-E3F9-190F87D54FF2}"/>
              </a:ext>
            </a:extLst>
          </p:cNvPr>
          <p:cNvSpPr/>
          <p:nvPr/>
        </p:nvSpPr>
        <p:spPr>
          <a:xfrm>
            <a:off x="8321761" y="459045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" name="Ellipsi 102">
            <a:extLst>
              <a:ext uri="{FF2B5EF4-FFF2-40B4-BE49-F238E27FC236}">
                <a16:creationId xmlns:a16="http://schemas.microsoft.com/office/drawing/2014/main" id="{AA0D504A-A5D6-01A5-257A-38CD59A467BA}"/>
              </a:ext>
            </a:extLst>
          </p:cNvPr>
          <p:cNvSpPr/>
          <p:nvPr/>
        </p:nvSpPr>
        <p:spPr>
          <a:xfrm>
            <a:off x="8318534" y="1058689"/>
            <a:ext cx="595845" cy="595845"/>
          </a:xfrm>
          <a:prstGeom prst="ellipse">
            <a:avLst/>
          </a:prstGeom>
          <a:solidFill>
            <a:srgbClr val="FAC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5" name="Ellipsi 104">
            <a:extLst>
              <a:ext uri="{FF2B5EF4-FFF2-40B4-BE49-F238E27FC236}">
                <a16:creationId xmlns:a16="http://schemas.microsoft.com/office/drawing/2014/main" id="{347C9379-E484-689E-7811-E5C0F994F51F}"/>
              </a:ext>
            </a:extLst>
          </p:cNvPr>
          <p:cNvSpPr/>
          <p:nvPr/>
        </p:nvSpPr>
        <p:spPr>
          <a:xfrm>
            <a:off x="8319479" y="1761539"/>
            <a:ext cx="595845" cy="595845"/>
          </a:xfrm>
          <a:prstGeom prst="ellipse">
            <a:avLst/>
          </a:prstGeom>
          <a:solidFill>
            <a:srgbClr val="A4DE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7" name="Ellipsi 106">
            <a:extLst>
              <a:ext uri="{FF2B5EF4-FFF2-40B4-BE49-F238E27FC236}">
                <a16:creationId xmlns:a16="http://schemas.microsoft.com/office/drawing/2014/main" id="{45BB1684-C76F-4725-6F3D-92ADE5F59C25}"/>
              </a:ext>
            </a:extLst>
          </p:cNvPr>
          <p:cNvSpPr/>
          <p:nvPr/>
        </p:nvSpPr>
        <p:spPr>
          <a:xfrm>
            <a:off x="8318552" y="2464389"/>
            <a:ext cx="595845" cy="595845"/>
          </a:xfrm>
          <a:prstGeom prst="ellipse">
            <a:avLst/>
          </a:prstGeom>
          <a:solidFill>
            <a:srgbClr val="E6CF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9" name="Ellipsi 108">
            <a:extLst>
              <a:ext uri="{FF2B5EF4-FFF2-40B4-BE49-F238E27FC236}">
                <a16:creationId xmlns:a16="http://schemas.microsoft.com/office/drawing/2014/main" id="{08AD8763-A731-FF85-5E83-B8D4EFA19BBE}"/>
              </a:ext>
            </a:extLst>
          </p:cNvPr>
          <p:cNvSpPr/>
          <p:nvPr/>
        </p:nvSpPr>
        <p:spPr>
          <a:xfrm>
            <a:off x="8321680" y="3173076"/>
            <a:ext cx="595845" cy="595845"/>
          </a:xfrm>
          <a:prstGeom prst="ellipse">
            <a:avLst/>
          </a:prstGeom>
          <a:solidFill>
            <a:srgbClr val="A3C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1" name="Ellipsi 110">
            <a:extLst>
              <a:ext uri="{FF2B5EF4-FFF2-40B4-BE49-F238E27FC236}">
                <a16:creationId xmlns:a16="http://schemas.microsoft.com/office/drawing/2014/main" id="{E30822E9-8D40-EA59-C13A-9340EFE30924}"/>
              </a:ext>
            </a:extLst>
          </p:cNvPr>
          <p:cNvSpPr/>
          <p:nvPr/>
        </p:nvSpPr>
        <p:spPr>
          <a:xfrm>
            <a:off x="8318534" y="3881763"/>
            <a:ext cx="595845" cy="595845"/>
          </a:xfrm>
          <a:prstGeom prst="ellipse">
            <a:avLst/>
          </a:prstGeom>
          <a:solidFill>
            <a:srgbClr val="DEB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3" name="Ellipsi 112">
            <a:extLst>
              <a:ext uri="{FF2B5EF4-FFF2-40B4-BE49-F238E27FC236}">
                <a16:creationId xmlns:a16="http://schemas.microsoft.com/office/drawing/2014/main" id="{014D44FA-BE78-EAE1-E995-B489999DF112}"/>
              </a:ext>
            </a:extLst>
          </p:cNvPr>
          <p:cNvSpPr/>
          <p:nvPr/>
        </p:nvSpPr>
        <p:spPr>
          <a:xfrm>
            <a:off x="7597000" y="355839"/>
            <a:ext cx="595845" cy="595845"/>
          </a:xfrm>
          <a:prstGeom prst="ellipse">
            <a:avLst/>
          </a:prstGeom>
          <a:solidFill>
            <a:srgbClr val="A9DB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5" name="Ellipsi 114">
            <a:extLst>
              <a:ext uri="{FF2B5EF4-FFF2-40B4-BE49-F238E27FC236}">
                <a16:creationId xmlns:a16="http://schemas.microsoft.com/office/drawing/2014/main" id="{5EC67FA6-55A4-A4CE-77E1-F0607A0219FA}"/>
              </a:ext>
            </a:extLst>
          </p:cNvPr>
          <p:cNvSpPr/>
          <p:nvPr/>
        </p:nvSpPr>
        <p:spPr>
          <a:xfrm>
            <a:off x="7600227" y="459045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7" name="Ellipsi 116">
            <a:extLst>
              <a:ext uri="{FF2B5EF4-FFF2-40B4-BE49-F238E27FC236}">
                <a16:creationId xmlns:a16="http://schemas.microsoft.com/office/drawing/2014/main" id="{7B6FD7D2-92A9-45BB-A193-E53C8F9EF906}"/>
              </a:ext>
            </a:extLst>
          </p:cNvPr>
          <p:cNvSpPr/>
          <p:nvPr/>
        </p:nvSpPr>
        <p:spPr>
          <a:xfrm>
            <a:off x="7597000" y="1058689"/>
            <a:ext cx="595845" cy="595845"/>
          </a:xfrm>
          <a:prstGeom prst="ellipse">
            <a:avLst/>
          </a:prstGeom>
          <a:solidFill>
            <a:srgbClr val="FAC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9" name="Ellipsi 118">
            <a:extLst>
              <a:ext uri="{FF2B5EF4-FFF2-40B4-BE49-F238E27FC236}">
                <a16:creationId xmlns:a16="http://schemas.microsoft.com/office/drawing/2014/main" id="{BEE3B004-8528-800D-84F9-E7B58F8CAAFC}"/>
              </a:ext>
            </a:extLst>
          </p:cNvPr>
          <p:cNvSpPr/>
          <p:nvPr/>
        </p:nvSpPr>
        <p:spPr>
          <a:xfrm>
            <a:off x="7597945" y="1761539"/>
            <a:ext cx="595845" cy="595845"/>
          </a:xfrm>
          <a:prstGeom prst="ellipse">
            <a:avLst/>
          </a:prstGeom>
          <a:solidFill>
            <a:srgbClr val="A4DE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1" name="Ellipsi 120">
            <a:extLst>
              <a:ext uri="{FF2B5EF4-FFF2-40B4-BE49-F238E27FC236}">
                <a16:creationId xmlns:a16="http://schemas.microsoft.com/office/drawing/2014/main" id="{20BCD2BA-AA6A-3A37-AA69-23BCAE9D1AE5}"/>
              </a:ext>
            </a:extLst>
          </p:cNvPr>
          <p:cNvSpPr/>
          <p:nvPr/>
        </p:nvSpPr>
        <p:spPr>
          <a:xfrm>
            <a:off x="7597018" y="2464389"/>
            <a:ext cx="595845" cy="595845"/>
          </a:xfrm>
          <a:prstGeom prst="ellipse">
            <a:avLst/>
          </a:prstGeom>
          <a:solidFill>
            <a:srgbClr val="E6CF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3" name="Ellipsi 122">
            <a:extLst>
              <a:ext uri="{FF2B5EF4-FFF2-40B4-BE49-F238E27FC236}">
                <a16:creationId xmlns:a16="http://schemas.microsoft.com/office/drawing/2014/main" id="{37046D5B-720E-4D6E-0A49-82C3D1862DC0}"/>
              </a:ext>
            </a:extLst>
          </p:cNvPr>
          <p:cNvSpPr/>
          <p:nvPr/>
        </p:nvSpPr>
        <p:spPr>
          <a:xfrm>
            <a:off x="7600146" y="3173076"/>
            <a:ext cx="595845" cy="595845"/>
          </a:xfrm>
          <a:prstGeom prst="ellipse">
            <a:avLst/>
          </a:prstGeom>
          <a:solidFill>
            <a:srgbClr val="A3C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5" name="Ellipsi 124">
            <a:extLst>
              <a:ext uri="{FF2B5EF4-FFF2-40B4-BE49-F238E27FC236}">
                <a16:creationId xmlns:a16="http://schemas.microsoft.com/office/drawing/2014/main" id="{DF67BB48-B36F-16D5-33EF-3D7BC4CDF420}"/>
              </a:ext>
            </a:extLst>
          </p:cNvPr>
          <p:cNvSpPr/>
          <p:nvPr/>
        </p:nvSpPr>
        <p:spPr>
          <a:xfrm>
            <a:off x="7597000" y="3881763"/>
            <a:ext cx="595845" cy="595845"/>
          </a:xfrm>
          <a:prstGeom prst="ellipse">
            <a:avLst/>
          </a:prstGeom>
          <a:solidFill>
            <a:srgbClr val="DEB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7" name="Ellipsi 126">
            <a:extLst>
              <a:ext uri="{FF2B5EF4-FFF2-40B4-BE49-F238E27FC236}">
                <a16:creationId xmlns:a16="http://schemas.microsoft.com/office/drawing/2014/main" id="{72EBBFD1-B099-F5ED-6052-48DB117E7658}"/>
              </a:ext>
            </a:extLst>
          </p:cNvPr>
          <p:cNvSpPr/>
          <p:nvPr/>
        </p:nvSpPr>
        <p:spPr>
          <a:xfrm>
            <a:off x="5435625" y="529330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9" name="Ellipsi 128">
            <a:extLst>
              <a:ext uri="{FF2B5EF4-FFF2-40B4-BE49-F238E27FC236}">
                <a16:creationId xmlns:a16="http://schemas.microsoft.com/office/drawing/2014/main" id="{9EF1EB3A-977A-774A-92E2-AA154C59A30E}"/>
              </a:ext>
            </a:extLst>
          </p:cNvPr>
          <p:cNvSpPr/>
          <p:nvPr/>
        </p:nvSpPr>
        <p:spPr>
          <a:xfrm>
            <a:off x="4714091" y="529330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1" name="Ellipsi 130">
            <a:extLst>
              <a:ext uri="{FF2B5EF4-FFF2-40B4-BE49-F238E27FC236}">
                <a16:creationId xmlns:a16="http://schemas.microsoft.com/office/drawing/2014/main" id="{B1D407AD-F6D2-46B7-6B0F-F0ACA75258A5}"/>
              </a:ext>
            </a:extLst>
          </p:cNvPr>
          <p:cNvSpPr/>
          <p:nvPr/>
        </p:nvSpPr>
        <p:spPr>
          <a:xfrm>
            <a:off x="6878693" y="529330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3" name="Ellipsi 132">
            <a:extLst>
              <a:ext uri="{FF2B5EF4-FFF2-40B4-BE49-F238E27FC236}">
                <a16:creationId xmlns:a16="http://schemas.microsoft.com/office/drawing/2014/main" id="{48EC7A75-EAFC-966C-8A04-B0E4DB084C6B}"/>
              </a:ext>
            </a:extLst>
          </p:cNvPr>
          <p:cNvSpPr/>
          <p:nvPr/>
        </p:nvSpPr>
        <p:spPr>
          <a:xfrm>
            <a:off x="6157159" y="529330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5" name="Ellipsi 134">
            <a:extLst>
              <a:ext uri="{FF2B5EF4-FFF2-40B4-BE49-F238E27FC236}">
                <a16:creationId xmlns:a16="http://schemas.microsoft.com/office/drawing/2014/main" id="{2ABC20DB-1DD8-328B-F457-CCEF11AA1D9A}"/>
              </a:ext>
            </a:extLst>
          </p:cNvPr>
          <p:cNvSpPr/>
          <p:nvPr/>
        </p:nvSpPr>
        <p:spPr>
          <a:xfrm>
            <a:off x="8318534" y="529330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7" name="Ellipsi 136">
            <a:extLst>
              <a:ext uri="{FF2B5EF4-FFF2-40B4-BE49-F238E27FC236}">
                <a16:creationId xmlns:a16="http://schemas.microsoft.com/office/drawing/2014/main" id="{E0DC8FFD-D24C-F5D5-0482-3B2858263A30}"/>
              </a:ext>
            </a:extLst>
          </p:cNvPr>
          <p:cNvSpPr/>
          <p:nvPr/>
        </p:nvSpPr>
        <p:spPr>
          <a:xfrm>
            <a:off x="7597000" y="5293300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9" name="Ellipsi 138">
            <a:extLst>
              <a:ext uri="{FF2B5EF4-FFF2-40B4-BE49-F238E27FC236}">
                <a16:creationId xmlns:a16="http://schemas.microsoft.com/office/drawing/2014/main" id="{C9E9932C-BF3C-B92D-3787-A08AFD5C05E3}"/>
              </a:ext>
            </a:extLst>
          </p:cNvPr>
          <p:cNvSpPr/>
          <p:nvPr/>
        </p:nvSpPr>
        <p:spPr>
          <a:xfrm>
            <a:off x="5435625" y="5990313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1" name="Ellipsi 140">
            <a:extLst>
              <a:ext uri="{FF2B5EF4-FFF2-40B4-BE49-F238E27FC236}">
                <a16:creationId xmlns:a16="http://schemas.microsoft.com/office/drawing/2014/main" id="{E49886F5-2F56-26ED-A1FF-9895DCFF8E71}"/>
              </a:ext>
            </a:extLst>
          </p:cNvPr>
          <p:cNvSpPr/>
          <p:nvPr/>
        </p:nvSpPr>
        <p:spPr>
          <a:xfrm>
            <a:off x="4714091" y="5990313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3" name="Ellipsi 142">
            <a:extLst>
              <a:ext uri="{FF2B5EF4-FFF2-40B4-BE49-F238E27FC236}">
                <a16:creationId xmlns:a16="http://schemas.microsoft.com/office/drawing/2014/main" id="{D5495FDF-F322-E8B1-F750-BBD62409E0C1}"/>
              </a:ext>
            </a:extLst>
          </p:cNvPr>
          <p:cNvSpPr/>
          <p:nvPr/>
        </p:nvSpPr>
        <p:spPr>
          <a:xfrm>
            <a:off x="6878693" y="5990313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5" name="Ellipsi 144">
            <a:extLst>
              <a:ext uri="{FF2B5EF4-FFF2-40B4-BE49-F238E27FC236}">
                <a16:creationId xmlns:a16="http://schemas.microsoft.com/office/drawing/2014/main" id="{094D6647-4B11-F7CF-C3CF-049C52D79EEC}"/>
              </a:ext>
            </a:extLst>
          </p:cNvPr>
          <p:cNvSpPr/>
          <p:nvPr/>
        </p:nvSpPr>
        <p:spPr>
          <a:xfrm>
            <a:off x="6157159" y="5990313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7" name="Ellipsi 146">
            <a:extLst>
              <a:ext uri="{FF2B5EF4-FFF2-40B4-BE49-F238E27FC236}">
                <a16:creationId xmlns:a16="http://schemas.microsoft.com/office/drawing/2014/main" id="{E20F172A-8926-60B6-90FF-38C988C6AB44}"/>
              </a:ext>
            </a:extLst>
          </p:cNvPr>
          <p:cNvSpPr/>
          <p:nvPr/>
        </p:nvSpPr>
        <p:spPr>
          <a:xfrm>
            <a:off x="8318534" y="5990313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9" name="Ellipsi 148">
            <a:extLst>
              <a:ext uri="{FF2B5EF4-FFF2-40B4-BE49-F238E27FC236}">
                <a16:creationId xmlns:a16="http://schemas.microsoft.com/office/drawing/2014/main" id="{0F549536-8704-2E51-35BA-A2BCFCD4C4B6}"/>
              </a:ext>
            </a:extLst>
          </p:cNvPr>
          <p:cNvSpPr/>
          <p:nvPr/>
        </p:nvSpPr>
        <p:spPr>
          <a:xfrm>
            <a:off x="7597000" y="5990313"/>
            <a:ext cx="595845" cy="595845"/>
          </a:xfrm>
          <a:prstGeom prst="ellipse">
            <a:avLst/>
          </a:prstGeom>
          <a:solidFill>
            <a:srgbClr val="FFDD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51" name="Kuva 150">
            <a:extLst>
              <a:ext uri="{FF2B5EF4-FFF2-40B4-BE49-F238E27FC236}">
                <a16:creationId xmlns:a16="http://schemas.microsoft.com/office/drawing/2014/main" id="{8418DC8A-ED79-712F-E4AB-80A2260E44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0334" y="1760663"/>
            <a:ext cx="599690" cy="595846"/>
          </a:xfrm>
          <a:prstGeom prst="rect">
            <a:avLst/>
          </a:prstGeom>
        </p:spPr>
      </p:pic>
      <p:pic>
        <p:nvPicPr>
          <p:cNvPr id="153" name="Kuva 152">
            <a:extLst>
              <a:ext uri="{FF2B5EF4-FFF2-40B4-BE49-F238E27FC236}">
                <a16:creationId xmlns:a16="http://schemas.microsoft.com/office/drawing/2014/main" id="{F09D51C2-722B-321F-0861-70D885FB77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4836" y="2461786"/>
            <a:ext cx="599690" cy="595846"/>
          </a:xfrm>
          <a:prstGeom prst="rect">
            <a:avLst/>
          </a:prstGeom>
        </p:spPr>
      </p:pic>
      <p:pic>
        <p:nvPicPr>
          <p:cNvPr id="155" name="Kuva 154">
            <a:extLst>
              <a:ext uri="{FF2B5EF4-FFF2-40B4-BE49-F238E27FC236}">
                <a16:creationId xmlns:a16="http://schemas.microsoft.com/office/drawing/2014/main" id="{89066086-D8E7-5760-DE97-5E2FB84E8B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89338" y="3888476"/>
            <a:ext cx="599690" cy="595846"/>
          </a:xfrm>
          <a:prstGeom prst="rect">
            <a:avLst/>
          </a:prstGeom>
        </p:spPr>
      </p:pic>
      <p:pic>
        <p:nvPicPr>
          <p:cNvPr id="157" name="Kuva 156">
            <a:extLst>
              <a:ext uri="{FF2B5EF4-FFF2-40B4-BE49-F238E27FC236}">
                <a16:creationId xmlns:a16="http://schemas.microsoft.com/office/drawing/2014/main" id="{AE52CFE8-9D7F-DFD8-DCEF-B673F6FD15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89338" y="3185626"/>
            <a:ext cx="599690" cy="595846"/>
          </a:xfrm>
          <a:prstGeom prst="rect">
            <a:avLst/>
          </a:prstGeom>
        </p:spPr>
      </p:pic>
      <p:pic>
        <p:nvPicPr>
          <p:cNvPr id="159" name="Kuva 158">
            <a:extLst>
              <a:ext uri="{FF2B5EF4-FFF2-40B4-BE49-F238E27FC236}">
                <a16:creationId xmlns:a16="http://schemas.microsoft.com/office/drawing/2014/main" id="{9ABB9715-1558-D8EB-F215-AD4E912534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4836" y="4590450"/>
            <a:ext cx="599690" cy="595846"/>
          </a:xfrm>
          <a:prstGeom prst="rect">
            <a:avLst/>
          </a:prstGeom>
        </p:spPr>
      </p:pic>
      <p:pic>
        <p:nvPicPr>
          <p:cNvPr id="161" name="Kuva 160">
            <a:extLst>
              <a:ext uri="{FF2B5EF4-FFF2-40B4-BE49-F238E27FC236}">
                <a16:creationId xmlns:a16="http://schemas.microsoft.com/office/drawing/2014/main" id="{872907E4-021E-4C40-5465-3274088C9C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89338" y="5291573"/>
            <a:ext cx="599690" cy="595846"/>
          </a:xfrm>
          <a:prstGeom prst="rect">
            <a:avLst/>
          </a:prstGeom>
        </p:spPr>
      </p:pic>
      <p:pic>
        <p:nvPicPr>
          <p:cNvPr id="163" name="Kuva 162">
            <a:extLst>
              <a:ext uri="{FF2B5EF4-FFF2-40B4-BE49-F238E27FC236}">
                <a16:creationId xmlns:a16="http://schemas.microsoft.com/office/drawing/2014/main" id="{2E64EFD2-2944-F615-D788-C436E788E3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89338" y="5990313"/>
            <a:ext cx="599690" cy="59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13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</TotalTime>
  <Words>50</Words>
  <Application>Microsoft Office PowerPoint</Application>
  <PresentationFormat>A4-paperi (210 x 297 mm)</PresentationFormat>
  <Paragraphs>16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Office-teema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Sari Smedman</dc:creator>
  <cp:lastModifiedBy>Sari Smedman</cp:lastModifiedBy>
  <cp:revision>2</cp:revision>
  <dcterms:created xsi:type="dcterms:W3CDTF">2026-07-26T09:55:55Z</dcterms:created>
  <dcterms:modified xsi:type="dcterms:W3CDTF">2026-07-26T17:32:12Z</dcterms:modified>
</cp:coreProperties>
</file>