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08" r:id="rId2"/>
    <p:sldId id="393" r:id="rId3"/>
    <p:sldId id="394" r:id="rId4"/>
    <p:sldId id="403" r:id="rId5"/>
    <p:sldId id="402" r:id="rId6"/>
    <p:sldId id="401" r:id="rId7"/>
    <p:sldId id="400" r:id="rId8"/>
    <p:sldId id="399" r:id="rId9"/>
    <p:sldId id="398" r:id="rId10"/>
    <p:sldId id="397" r:id="rId11"/>
    <p:sldId id="396" r:id="rId12"/>
    <p:sldId id="395" r:id="rId13"/>
    <p:sldId id="406" r:id="rId14"/>
    <p:sldId id="405" r:id="rId15"/>
    <p:sldId id="407" r:id="rId1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i Smedman" userId="b79aac66d1901d05" providerId="LiveId" clId="{A1A740CC-9417-4EC4-98F3-ED5E43430AE6}"/>
    <pc:docChg chg="delSld">
      <pc:chgData name="Sari Smedman" userId="b79aac66d1901d05" providerId="LiveId" clId="{A1A740CC-9417-4EC4-98F3-ED5E43430AE6}" dt="2026-07-28T19:59:45.125" v="14" actId="47"/>
      <pc:docMkLst>
        <pc:docMk/>
      </pc:docMkLst>
      <pc:sldChg chg="del">
        <pc:chgData name="Sari Smedman" userId="b79aac66d1901d05" providerId="LiveId" clId="{A1A740CC-9417-4EC4-98F3-ED5E43430AE6}" dt="2026-07-28T19:59:34.138" v="0" actId="47"/>
        <pc:sldMkLst>
          <pc:docMk/>
          <pc:sldMk cId="625487192" sldId="308"/>
        </pc:sldMkLst>
      </pc:sldChg>
      <pc:sldChg chg="del">
        <pc:chgData name="Sari Smedman" userId="b79aac66d1901d05" providerId="LiveId" clId="{A1A740CC-9417-4EC4-98F3-ED5E43430AE6}" dt="2026-07-28T19:59:35.584" v="1" actId="47"/>
        <pc:sldMkLst>
          <pc:docMk/>
          <pc:sldMk cId="1857428488" sldId="309"/>
        </pc:sldMkLst>
      </pc:sldChg>
      <pc:sldChg chg="del">
        <pc:chgData name="Sari Smedman" userId="b79aac66d1901d05" providerId="LiveId" clId="{A1A740CC-9417-4EC4-98F3-ED5E43430AE6}" dt="2026-07-28T19:59:36.570" v="2" actId="47"/>
        <pc:sldMkLst>
          <pc:docMk/>
          <pc:sldMk cId="1734310191" sldId="310"/>
        </pc:sldMkLst>
      </pc:sldChg>
      <pc:sldChg chg="del">
        <pc:chgData name="Sari Smedman" userId="b79aac66d1901d05" providerId="LiveId" clId="{A1A740CC-9417-4EC4-98F3-ED5E43430AE6}" dt="2026-07-28T19:59:37.225" v="3" actId="47"/>
        <pc:sldMkLst>
          <pc:docMk/>
          <pc:sldMk cId="3469874039" sldId="311"/>
        </pc:sldMkLst>
      </pc:sldChg>
      <pc:sldChg chg="del">
        <pc:chgData name="Sari Smedman" userId="b79aac66d1901d05" providerId="LiveId" clId="{A1A740CC-9417-4EC4-98F3-ED5E43430AE6}" dt="2026-07-28T19:59:37.873" v="4" actId="47"/>
        <pc:sldMkLst>
          <pc:docMk/>
          <pc:sldMk cId="1003663172" sldId="312"/>
        </pc:sldMkLst>
      </pc:sldChg>
      <pc:sldChg chg="del">
        <pc:chgData name="Sari Smedman" userId="b79aac66d1901d05" providerId="LiveId" clId="{A1A740CC-9417-4EC4-98F3-ED5E43430AE6}" dt="2026-07-28T19:59:38.552" v="5" actId="47"/>
        <pc:sldMkLst>
          <pc:docMk/>
          <pc:sldMk cId="1593788333" sldId="313"/>
        </pc:sldMkLst>
      </pc:sldChg>
      <pc:sldChg chg="del">
        <pc:chgData name="Sari Smedman" userId="b79aac66d1901d05" providerId="LiveId" clId="{A1A740CC-9417-4EC4-98F3-ED5E43430AE6}" dt="2026-07-28T19:59:39.160" v="6" actId="47"/>
        <pc:sldMkLst>
          <pc:docMk/>
          <pc:sldMk cId="2475166252" sldId="314"/>
        </pc:sldMkLst>
      </pc:sldChg>
      <pc:sldChg chg="del">
        <pc:chgData name="Sari Smedman" userId="b79aac66d1901d05" providerId="LiveId" clId="{A1A740CC-9417-4EC4-98F3-ED5E43430AE6}" dt="2026-07-28T19:59:39.908" v="7" actId="47"/>
        <pc:sldMkLst>
          <pc:docMk/>
          <pc:sldMk cId="1685860053" sldId="315"/>
        </pc:sldMkLst>
      </pc:sldChg>
      <pc:sldChg chg="del">
        <pc:chgData name="Sari Smedman" userId="b79aac66d1901d05" providerId="LiveId" clId="{A1A740CC-9417-4EC4-98F3-ED5E43430AE6}" dt="2026-07-28T19:59:40.596" v="8" actId="47"/>
        <pc:sldMkLst>
          <pc:docMk/>
          <pc:sldMk cId="622690975" sldId="316"/>
        </pc:sldMkLst>
      </pc:sldChg>
      <pc:sldChg chg="del">
        <pc:chgData name="Sari Smedman" userId="b79aac66d1901d05" providerId="LiveId" clId="{A1A740CC-9417-4EC4-98F3-ED5E43430AE6}" dt="2026-07-28T19:59:41.500" v="9" actId="47"/>
        <pc:sldMkLst>
          <pc:docMk/>
          <pc:sldMk cId="2296390013" sldId="317"/>
        </pc:sldMkLst>
      </pc:sldChg>
      <pc:sldChg chg="del">
        <pc:chgData name="Sari Smedman" userId="b79aac66d1901d05" providerId="LiveId" clId="{A1A740CC-9417-4EC4-98F3-ED5E43430AE6}" dt="2026-07-28T19:59:42.042" v="10" actId="47"/>
        <pc:sldMkLst>
          <pc:docMk/>
          <pc:sldMk cId="4292057769" sldId="318"/>
        </pc:sldMkLst>
      </pc:sldChg>
      <pc:sldChg chg="del">
        <pc:chgData name="Sari Smedman" userId="b79aac66d1901d05" providerId="LiveId" clId="{A1A740CC-9417-4EC4-98F3-ED5E43430AE6}" dt="2026-07-28T19:59:42.669" v="11" actId="47"/>
        <pc:sldMkLst>
          <pc:docMk/>
          <pc:sldMk cId="3534025534" sldId="319"/>
        </pc:sldMkLst>
      </pc:sldChg>
      <pc:sldChg chg="del">
        <pc:chgData name="Sari Smedman" userId="b79aac66d1901d05" providerId="LiveId" clId="{A1A740CC-9417-4EC4-98F3-ED5E43430AE6}" dt="2026-07-28T19:59:43.303" v="12" actId="47"/>
        <pc:sldMkLst>
          <pc:docMk/>
          <pc:sldMk cId="3288720368" sldId="320"/>
        </pc:sldMkLst>
      </pc:sldChg>
      <pc:sldChg chg="del">
        <pc:chgData name="Sari Smedman" userId="b79aac66d1901d05" providerId="LiveId" clId="{A1A740CC-9417-4EC4-98F3-ED5E43430AE6}" dt="2026-07-28T19:59:44.036" v="13" actId="47"/>
        <pc:sldMkLst>
          <pc:docMk/>
          <pc:sldMk cId="3765044333" sldId="392"/>
        </pc:sldMkLst>
      </pc:sldChg>
      <pc:sldChg chg="del">
        <pc:chgData name="Sari Smedman" userId="b79aac66d1901d05" providerId="LiveId" clId="{A1A740CC-9417-4EC4-98F3-ED5E43430AE6}" dt="2026-07-28T19:59:45.125" v="14" actId="47"/>
        <pc:sldMkLst>
          <pc:docMk/>
          <pc:sldMk cId="261407413" sldId="40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DDF8-7AF0-453E-A2C6-08E0B319EF90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A872-D224-491A-B0C4-4A4EEF885CF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3868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DDF8-7AF0-453E-A2C6-08E0B319EF90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A872-D224-491A-B0C4-4A4EEF885CF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2514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DDF8-7AF0-453E-A2C6-08E0B319EF90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A872-D224-491A-B0C4-4A4EEF885CF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6569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DDF8-7AF0-453E-A2C6-08E0B319EF90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A872-D224-491A-B0C4-4A4EEF885CF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49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DDF8-7AF0-453E-A2C6-08E0B319EF90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A872-D224-491A-B0C4-4A4EEF885CF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8916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DDF8-7AF0-453E-A2C6-08E0B319EF90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A872-D224-491A-B0C4-4A4EEF885CF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0250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DDF8-7AF0-453E-A2C6-08E0B319EF90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A872-D224-491A-B0C4-4A4EEF885CF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85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DDF8-7AF0-453E-A2C6-08E0B319EF90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A872-D224-491A-B0C4-4A4EEF885CF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5736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DDF8-7AF0-453E-A2C6-08E0B319EF90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A872-D224-491A-B0C4-4A4EEF885CF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9701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DDF8-7AF0-453E-A2C6-08E0B319EF90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A872-D224-491A-B0C4-4A4EEF885CF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5538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DDF8-7AF0-453E-A2C6-08E0B319EF90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A872-D224-491A-B0C4-4A4EEF885CF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6845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F9DDF8-7AF0-453E-A2C6-08E0B319EF90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CCA872-D224-491A-B0C4-4A4EEF885CF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205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5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6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7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8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9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31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30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32.sv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18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19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0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3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4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7075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D70B81-110E-A47B-256F-942269602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FFD45577-0D73-5839-DF7A-294B74440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624F1420-4FEF-DF9F-54A0-F6903E3235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0DAB7A0B-C8DB-8ECC-D54F-DD4CF7D1EE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DB425F82-2F08-1740-49B6-5A17F7F2D6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489266C1-E847-87ED-8286-467BC68096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FB2D4021-E68D-7FA5-EE42-1150AE04B9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4985475D-58D6-D134-7AAC-AF227D2462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9FDA4F3D-6BBE-18A7-56AF-3DA05E56BA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F26258CD-4D81-4C8D-136D-6E28AD8DC9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8D6F0CCB-BE08-B47F-1016-4780D85740B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E6221827-3F5F-4F8D-5BDC-850A97BA997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CA5D4FE4-5586-A054-B2D2-1179B26052C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9213C167-EF59-0632-296C-FF27C259B51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474AC572-C115-E1EC-9340-2DF5C861DEF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A909B1BE-A6C8-55D1-4503-131E17482EB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2B4E3910-919F-40B6-22E1-94FAEEA9E638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AFC1C697-90AC-EE79-D27E-93E536EA9DF7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BA670FDE-508A-008C-6E81-8313DDEBD9E3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A2ED3042-F1AA-8B8D-F0B4-286F59C9A3E0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61D68C70-216E-84CF-3072-14039B5A06E0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FDCBF9FB-6275-1C06-4558-DADD3C83ACA3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</p:spTree>
    <p:extLst>
      <p:ext uri="{BB962C8B-B14F-4D97-AF65-F5344CB8AC3E}">
        <p14:creationId xmlns:p14="http://schemas.microsoft.com/office/powerpoint/2010/main" val="1589046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C9941-C5B3-D26C-5E14-C4B20443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D9D9015E-250F-76A2-297B-1376260EE8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3D574067-20B9-840C-1EB2-CF7E606AA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A5BF2CB8-C0C2-C5F3-0F92-AC6C283405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2D9B4D30-3FD1-795B-EF8B-2624A9F300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4C084141-BEC4-81D0-B563-76F0EC007F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B8ACCC4C-B418-E0B0-08AD-0C53B279C9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191AFF24-9FB2-9364-3D54-361CC23FEC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CEDD9CB6-339D-FB76-5771-D1351EC0ED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D813E1EA-C4C4-30B5-8E6E-852A2F947F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A33E6370-71D2-DB4A-28D2-2E24310341C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1C5967B4-3A0E-E766-9DC0-0A81FA06BCA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7CAF1B6A-5A2B-F56A-1415-6BC043DE1E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D112DDCD-162C-1426-1C32-1CF9C18034E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3D65C86D-F5DE-E566-99AB-B804D543EC9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961BDF49-A30F-DB09-D51B-ACBBEBDD81A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5878CF80-9902-D50D-905B-61871919284F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2EBDF331-F171-0C78-DFE5-1C1F20776D7B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2FAF735A-4546-BCDC-653F-180186FE5CEC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1122AE1A-48F8-B4BE-3134-87A1BE298054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84B5CAE5-C62A-EC2E-573C-D68E9AC30B42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8BABC3F5-7ADA-465D-6E40-F496A5F269F3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</p:spTree>
    <p:extLst>
      <p:ext uri="{BB962C8B-B14F-4D97-AF65-F5344CB8AC3E}">
        <p14:creationId xmlns:p14="http://schemas.microsoft.com/office/powerpoint/2010/main" val="2459062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8135AA-3EEB-6D74-B8A8-D3CBADE97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7CA65E08-61A8-999C-628D-B882FB3C7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0FC90292-2CDD-BD39-9CD1-7FA9A3BEAC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73160C9F-8E8D-E70C-4322-0E225AA594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0FD5B1A2-F4B0-079B-A699-EC38B70E6A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0B7CE87F-2351-6FBF-541D-691C5B62D1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49E338B1-CA6B-2B3B-B358-5BF3DBED4D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11853823-FF20-C797-CDEF-CB075F91F1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23D296D0-9F65-D0E7-B552-6DDCB95E74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FA1D1100-B191-0128-8D6A-0303A36D92D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C6280330-4FDF-C872-4CCE-B4284403F1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4E3A694E-D1EB-5BF6-DF85-BA9E4E39B7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583987B8-4EE7-EE33-8324-64D6012EFD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4B499C2E-9309-019E-465C-94693761029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EE5C6017-CE78-4772-5E12-DC0D7B8D54D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80AA03CF-183A-EB0A-085C-06BAF1AD821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2F440CBB-4086-0502-900D-025D5B9CB427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FB78CE10-7A59-F972-A9D6-B62EC5C0BA03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4AAD4FE3-B42D-5CA5-FD74-2E568A73E625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5987B75F-BA52-D51E-1830-0A7524EFA7D9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B5598D97-6D39-99EE-91A5-1CA33C9FE55E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2F4B39BA-9BE0-9FA9-1004-DB8D5433FB85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</p:spTree>
    <p:extLst>
      <p:ext uri="{BB962C8B-B14F-4D97-AF65-F5344CB8AC3E}">
        <p14:creationId xmlns:p14="http://schemas.microsoft.com/office/powerpoint/2010/main" val="3028204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5E064F-3769-475D-4B13-2373138E8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9152EFC8-C9E8-705C-E406-0721E7C96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D3B24E04-7A1B-47EA-56FB-5F345A660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1024F77E-2D7A-EB5B-7C04-D641219799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8C947055-CE3F-4C82-590F-E6BDEDDC48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0404263E-5596-8A2E-BC63-76B2E1BABA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1A3FD8B1-3618-76EF-D9D7-3DACC465AE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E58580F9-8F4C-F7BC-F7A9-D2BDEBB6B9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8EC91767-C3A7-E058-E3F6-77A9A7751C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58B5E85F-AD8D-731F-9CD6-9C4CAFC6F4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CCF51BC4-8E5C-5362-D454-190A67525D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A1428F2F-98F0-D55C-5855-8656F4AE0FE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84E7A971-B121-3176-6906-0BBB702583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F97AA0FD-DAE5-B066-ABD1-D92D78C6947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9D2C73DD-B52B-39D1-EE04-79205F5704C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377C5113-B62F-1FFD-55B8-63D3ABBA83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5BEBA9FA-C4AB-465D-EFD9-F3BDBCEE4A26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41E8EDE6-B289-2F34-1667-65DA36A59B80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CC42C56A-2A85-4C5F-4B9E-F305CB15B171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52FE23BB-716A-4C67-72C1-1813EC12F77F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24D928B7-626E-86C8-1CFE-843C755A9B71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0094C193-0616-3605-38B1-6A809398E709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</p:spTree>
    <p:extLst>
      <p:ext uri="{BB962C8B-B14F-4D97-AF65-F5344CB8AC3E}">
        <p14:creationId xmlns:p14="http://schemas.microsoft.com/office/powerpoint/2010/main" val="1217358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0DF3FE-4342-DF9F-9EDC-AF89C0169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8F099543-1ACF-F8F5-0F30-F1470949E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D4C28EF5-AC00-02BA-6316-A4CEB2F55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E02C0ACD-EBEE-0C2E-0A12-4D39E1F651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74ABA1B4-8E5A-8655-2F17-02DB0E57A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F6DDD187-9FF8-23A8-A7B4-BFC0CD1089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8DD172E7-BECC-A973-79AF-E53B4B1AB9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46168CD7-4079-2BE3-5938-D3979ABC22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A004A53C-EBFF-108E-9954-FE8CF297DC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A66D50F5-2BAD-7EEE-0BFA-0FB7677D11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212C2265-6112-5BD7-16D3-CEFFFCEBD8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6DD4B8F4-75E8-1AA0-12BE-1C91A80972D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11C352D8-5CB5-2944-20FF-DA3AAF12D5F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D2E8802A-09D3-5979-323D-FF62B2418BD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9FFCA411-608C-9D6A-278C-26C3E0F4965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DEB22969-DB57-C8C8-B084-0B348E4D486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04F6E448-9574-CA1F-C809-D875A5EE9FA4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5C846DDE-339D-11BE-25BD-8E6D90DC16C7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43DFADCD-9586-CB93-5DF8-E3C88049B128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6C587F9C-AAED-40CF-311D-B8695C3E41E9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29619512-3AB9-9D27-FC14-E9724C51E5B9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D8F807D1-58DA-A40E-C1F7-45521FFCF249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</p:spTree>
    <p:extLst>
      <p:ext uri="{BB962C8B-B14F-4D97-AF65-F5344CB8AC3E}">
        <p14:creationId xmlns:p14="http://schemas.microsoft.com/office/powerpoint/2010/main" val="522797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12B22B-EE2F-DE43-F0A4-931623516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868B8CC1-A8FC-CF3F-CD10-9B28E1401E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157AAB67-F18F-E757-661A-C54A430EFC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D0DD6601-743A-3AA0-38D4-0D0E355DC4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8F8096F6-1139-84F8-476C-781B639A44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E726E5F0-4CF1-1D11-4F5F-3489186FD2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F3736700-A60B-EF22-B943-B5202DB548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EDF8FAB5-C22D-DAB4-13F4-E49A3B7CCA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AA7BEC61-7E93-936F-232A-A87D44DC5A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D61B3F6B-3915-6EA7-B3A1-DA82A6EA393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DA5E8828-999A-BE23-84D5-B6465757872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3076CB03-18CF-682C-AC62-80D276EC03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C6A23AAA-F88F-C20C-0A93-6CC30C506D5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477F1D27-9E66-F65F-C6A6-717FE7754A8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F5CE4C4C-F252-EDA2-0999-48CCBED2818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B500509D-85ED-D7A2-9A5E-D0F147A5D02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E0447155-226B-2402-E2F7-EFEDDF412398}"/>
              </a:ext>
            </a:extLst>
          </p:cNvPr>
          <p:cNvSpPr txBox="1"/>
          <p:nvPr/>
        </p:nvSpPr>
        <p:spPr>
          <a:xfrm>
            <a:off x="1501912" y="1005083"/>
            <a:ext cx="13763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Miten toteutuu?</a:t>
            </a:r>
          </a:p>
        </p:txBody>
      </p:sp>
      <p:pic>
        <p:nvPicPr>
          <p:cNvPr id="35" name="Kuva 34" descr="Suuntanuoli: vastapäivään tasaisella täytöllä">
            <a:extLst>
              <a:ext uri="{FF2B5EF4-FFF2-40B4-BE49-F238E27FC236}">
                <a16:creationId xmlns:a16="http://schemas.microsoft.com/office/drawing/2014/main" id="{55229252-5EF8-DD9A-4AA1-7962F6D2EE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2900378">
            <a:off x="1324803" y="1094697"/>
            <a:ext cx="269823" cy="269823"/>
          </a:xfrm>
          <a:prstGeom prst="rect">
            <a:avLst/>
          </a:prstGeom>
        </p:spPr>
      </p:pic>
      <p:sp>
        <p:nvSpPr>
          <p:cNvPr id="37" name="Tekstiruutu 36">
            <a:extLst>
              <a:ext uri="{FF2B5EF4-FFF2-40B4-BE49-F238E27FC236}">
                <a16:creationId xmlns:a16="http://schemas.microsoft.com/office/drawing/2014/main" id="{CEE62941-7F25-1B13-EC60-4D29F7EADA20}"/>
              </a:ext>
            </a:extLst>
          </p:cNvPr>
          <p:cNvSpPr txBox="1"/>
          <p:nvPr/>
        </p:nvSpPr>
        <p:spPr>
          <a:xfrm>
            <a:off x="4827906" y="1005083"/>
            <a:ext cx="18259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Kuinka usein toteutuu?</a:t>
            </a:r>
          </a:p>
        </p:txBody>
      </p:sp>
      <p:pic>
        <p:nvPicPr>
          <p:cNvPr id="39" name="Kuva 38" descr="Suuntanuoli: myötäpäivään tasaisella täytöllä">
            <a:extLst>
              <a:ext uri="{FF2B5EF4-FFF2-40B4-BE49-F238E27FC236}">
                <a16:creationId xmlns:a16="http://schemas.microsoft.com/office/drawing/2014/main" id="{1B97B2E4-BE4A-3952-4ACF-B23D2FDFD0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13977243">
            <a:off x="6213881" y="1222925"/>
            <a:ext cx="263667" cy="263667"/>
          </a:xfrm>
          <a:prstGeom prst="rect">
            <a:avLst/>
          </a:prstGeom>
        </p:spPr>
      </p:pic>
      <p:sp>
        <p:nvSpPr>
          <p:cNvPr id="41" name="Tekstiruutu 40">
            <a:extLst>
              <a:ext uri="{FF2B5EF4-FFF2-40B4-BE49-F238E27FC236}">
                <a16:creationId xmlns:a16="http://schemas.microsoft.com/office/drawing/2014/main" id="{2341A255-EC2B-1AA7-3835-A1A4DBE81E16}"/>
              </a:ext>
            </a:extLst>
          </p:cNvPr>
          <p:cNvSpPr txBox="1"/>
          <p:nvPr/>
        </p:nvSpPr>
        <p:spPr>
          <a:xfrm>
            <a:off x="7076663" y="1001816"/>
            <a:ext cx="26565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Mitkä </a:t>
            </a:r>
            <a:r>
              <a:rPr kumimoji="0" lang="fi-FI" sz="1000" b="1" i="1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vasun näkökulmat </a:t>
            </a:r>
            <a:r>
              <a:rPr kumimoji="0" lang="fi-FI" sz="1000" b="0" i="1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todentuvat meidän varhaiskasvatusryhmän tilanteessa?</a:t>
            </a:r>
          </a:p>
        </p:txBody>
      </p:sp>
      <p:pic>
        <p:nvPicPr>
          <p:cNvPr id="43" name="Kuva 42" descr="Suuntanuoli: vastapäivään tasaisella täytöllä">
            <a:extLst>
              <a:ext uri="{FF2B5EF4-FFF2-40B4-BE49-F238E27FC236}">
                <a16:creationId xmlns:a16="http://schemas.microsoft.com/office/drawing/2014/main" id="{07C28785-D396-CE8B-EE9B-3E2E9FD909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2900378">
            <a:off x="7165329" y="1372622"/>
            <a:ext cx="340636" cy="340636"/>
          </a:xfrm>
          <a:prstGeom prst="rect">
            <a:avLst/>
          </a:prstGeom>
        </p:spPr>
      </p:pic>
      <p:sp>
        <p:nvSpPr>
          <p:cNvPr id="45" name="Tekstiruutu 44">
            <a:extLst>
              <a:ext uri="{FF2B5EF4-FFF2-40B4-BE49-F238E27FC236}">
                <a16:creationId xmlns:a16="http://schemas.microsoft.com/office/drawing/2014/main" id="{8F872D58-5082-E52D-92FC-793B88A6E213}"/>
              </a:ext>
            </a:extLst>
          </p:cNvPr>
          <p:cNvSpPr txBox="1"/>
          <p:nvPr/>
        </p:nvSpPr>
        <p:spPr>
          <a:xfrm>
            <a:off x="5055455" y="1833737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EI TOTEUDU LAINKAAN</a:t>
            </a:r>
          </a:p>
        </p:txBody>
      </p:sp>
      <p:sp>
        <p:nvSpPr>
          <p:cNvPr id="47" name="Tekstiruutu 46">
            <a:extLst>
              <a:ext uri="{FF2B5EF4-FFF2-40B4-BE49-F238E27FC236}">
                <a16:creationId xmlns:a16="http://schemas.microsoft.com/office/drawing/2014/main" id="{F78E32C5-7817-0B3D-4809-A334E46D9EB7}"/>
              </a:ext>
            </a:extLst>
          </p:cNvPr>
          <p:cNvSpPr txBox="1"/>
          <p:nvPr/>
        </p:nvSpPr>
        <p:spPr>
          <a:xfrm>
            <a:off x="5057954" y="1616634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TOTEUTUU JOSKUS</a:t>
            </a:r>
          </a:p>
        </p:txBody>
      </p:sp>
      <p:sp>
        <p:nvSpPr>
          <p:cNvPr id="49" name="Tekstiruutu 48">
            <a:extLst>
              <a:ext uri="{FF2B5EF4-FFF2-40B4-BE49-F238E27FC236}">
                <a16:creationId xmlns:a16="http://schemas.microsoft.com/office/drawing/2014/main" id="{5745BF35-1816-E5BE-14A7-FE42964F8257}"/>
              </a:ext>
            </a:extLst>
          </p:cNvPr>
          <p:cNvSpPr txBox="1"/>
          <p:nvPr/>
        </p:nvSpPr>
        <p:spPr>
          <a:xfrm>
            <a:off x="5056547" y="1405904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TOTEUTUU JOKA PÄIVÄ</a:t>
            </a:r>
          </a:p>
        </p:txBody>
      </p:sp>
      <p:sp>
        <p:nvSpPr>
          <p:cNvPr id="51" name="Tekstiruutu 50">
            <a:extLst>
              <a:ext uri="{FF2B5EF4-FFF2-40B4-BE49-F238E27FC236}">
                <a16:creationId xmlns:a16="http://schemas.microsoft.com/office/drawing/2014/main" id="{31DA4AE5-79C5-1745-C57B-D0ABB84516E7}"/>
              </a:ext>
            </a:extLst>
          </p:cNvPr>
          <p:cNvSpPr txBox="1"/>
          <p:nvPr/>
        </p:nvSpPr>
        <p:spPr>
          <a:xfrm>
            <a:off x="5050089" y="2749160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EI TOTEUDU LAINKAAN</a:t>
            </a:r>
          </a:p>
        </p:txBody>
      </p:sp>
      <p:sp>
        <p:nvSpPr>
          <p:cNvPr id="53" name="Tekstiruutu 52">
            <a:extLst>
              <a:ext uri="{FF2B5EF4-FFF2-40B4-BE49-F238E27FC236}">
                <a16:creationId xmlns:a16="http://schemas.microsoft.com/office/drawing/2014/main" id="{71AAD1E8-B2C8-D989-8DDA-D97F8044037D}"/>
              </a:ext>
            </a:extLst>
          </p:cNvPr>
          <p:cNvSpPr txBox="1"/>
          <p:nvPr/>
        </p:nvSpPr>
        <p:spPr>
          <a:xfrm>
            <a:off x="5052588" y="2532057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TOTEUTUU JOSKUS</a:t>
            </a:r>
          </a:p>
        </p:txBody>
      </p:sp>
      <p:sp>
        <p:nvSpPr>
          <p:cNvPr id="55" name="Tekstiruutu 54">
            <a:extLst>
              <a:ext uri="{FF2B5EF4-FFF2-40B4-BE49-F238E27FC236}">
                <a16:creationId xmlns:a16="http://schemas.microsoft.com/office/drawing/2014/main" id="{95BB68BF-A5E5-E8A6-713D-13B969E59473}"/>
              </a:ext>
            </a:extLst>
          </p:cNvPr>
          <p:cNvSpPr txBox="1"/>
          <p:nvPr/>
        </p:nvSpPr>
        <p:spPr>
          <a:xfrm>
            <a:off x="5051181" y="2321327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TOTEUTUU JOKA PÄIVÄ</a:t>
            </a:r>
          </a:p>
        </p:txBody>
      </p:sp>
      <p:sp>
        <p:nvSpPr>
          <p:cNvPr id="57" name="Tekstiruutu 56">
            <a:extLst>
              <a:ext uri="{FF2B5EF4-FFF2-40B4-BE49-F238E27FC236}">
                <a16:creationId xmlns:a16="http://schemas.microsoft.com/office/drawing/2014/main" id="{BAB7C1EE-979C-5A75-B96A-37271D4F8E27}"/>
              </a:ext>
            </a:extLst>
          </p:cNvPr>
          <p:cNvSpPr txBox="1"/>
          <p:nvPr/>
        </p:nvSpPr>
        <p:spPr>
          <a:xfrm>
            <a:off x="5056547" y="3660850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EI TOTEUDU LAINKAAN</a:t>
            </a:r>
          </a:p>
        </p:txBody>
      </p:sp>
      <p:sp>
        <p:nvSpPr>
          <p:cNvPr id="59" name="Tekstiruutu 58">
            <a:extLst>
              <a:ext uri="{FF2B5EF4-FFF2-40B4-BE49-F238E27FC236}">
                <a16:creationId xmlns:a16="http://schemas.microsoft.com/office/drawing/2014/main" id="{EA849781-98A0-929F-05F1-5F54EBE0FEF3}"/>
              </a:ext>
            </a:extLst>
          </p:cNvPr>
          <p:cNvSpPr txBox="1"/>
          <p:nvPr/>
        </p:nvSpPr>
        <p:spPr>
          <a:xfrm>
            <a:off x="5059046" y="3443747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TOTEUTUU JOSKUS</a:t>
            </a:r>
          </a:p>
        </p:txBody>
      </p:sp>
      <p:sp>
        <p:nvSpPr>
          <p:cNvPr id="61" name="Tekstiruutu 60">
            <a:extLst>
              <a:ext uri="{FF2B5EF4-FFF2-40B4-BE49-F238E27FC236}">
                <a16:creationId xmlns:a16="http://schemas.microsoft.com/office/drawing/2014/main" id="{3A55D7E4-E3CB-AA7E-837A-699A19705C59}"/>
              </a:ext>
            </a:extLst>
          </p:cNvPr>
          <p:cNvSpPr txBox="1"/>
          <p:nvPr/>
        </p:nvSpPr>
        <p:spPr>
          <a:xfrm>
            <a:off x="5057639" y="3233017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TOTEUTUU JOKA PÄIVÄ</a:t>
            </a:r>
          </a:p>
        </p:txBody>
      </p:sp>
      <p:sp>
        <p:nvSpPr>
          <p:cNvPr id="63" name="Tekstiruutu 62">
            <a:extLst>
              <a:ext uri="{FF2B5EF4-FFF2-40B4-BE49-F238E27FC236}">
                <a16:creationId xmlns:a16="http://schemas.microsoft.com/office/drawing/2014/main" id="{A807DBA4-AA15-7546-743E-AC1D26618EC6}"/>
              </a:ext>
            </a:extLst>
          </p:cNvPr>
          <p:cNvSpPr txBox="1"/>
          <p:nvPr/>
        </p:nvSpPr>
        <p:spPr>
          <a:xfrm>
            <a:off x="5045436" y="4587129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EI TOTEUDU LAINKAAN</a:t>
            </a:r>
          </a:p>
        </p:txBody>
      </p:sp>
      <p:sp>
        <p:nvSpPr>
          <p:cNvPr id="65" name="Tekstiruutu 64">
            <a:extLst>
              <a:ext uri="{FF2B5EF4-FFF2-40B4-BE49-F238E27FC236}">
                <a16:creationId xmlns:a16="http://schemas.microsoft.com/office/drawing/2014/main" id="{CC0D40D6-10D6-2E43-5642-F3A553817099}"/>
              </a:ext>
            </a:extLst>
          </p:cNvPr>
          <p:cNvSpPr txBox="1"/>
          <p:nvPr/>
        </p:nvSpPr>
        <p:spPr>
          <a:xfrm>
            <a:off x="5047935" y="4370026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TOTEUTUU JOSKUS</a:t>
            </a:r>
          </a:p>
        </p:txBody>
      </p:sp>
      <p:sp>
        <p:nvSpPr>
          <p:cNvPr id="67" name="Tekstiruutu 66">
            <a:extLst>
              <a:ext uri="{FF2B5EF4-FFF2-40B4-BE49-F238E27FC236}">
                <a16:creationId xmlns:a16="http://schemas.microsoft.com/office/drawing/2014/main" id="{6EE9002C-7755-A4B5-09E9-D8225D5AD7E7}"/>
              </a:ext>
            </a:extLst>
          </p:cNvPr>
          <p:cNvSpPr txBox="1"/>
          <p:nvPr/>
        </p:nvSpPr>
        <p:spPr>
          <a:xfrm>
            <a:off x="5046528" y="4159296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TOTEUTUU JOKA PÄIVÄ</a:t>
            </a:r>
          </a:p>
        </p:txBody>
      </p:sp>
      <p:sp>
        <p:nvSpPr>
          <p:cNvPr id="69" name="Tekstiruutu 68">
            <a:extLst>
              <a:ext uri="{FF2B5EF4-FFF2-40B4-BE49-F238E27FC236}">
                <a16:creationId xmlns:a16="http://schemas.microsoft.com/office/drawing/2014/main" id="{7EB6A687-D561-65C8-572B-E1CA9A8B1883}"/>
              </a:ext>
            </a:extLst>
          </p:cNvPr>
          <p:cNvSpPr txBox="1"/>
          <p:nvPr/>
        </p:nvSpPr>
        <p:spPr>
          <a:xfrm>
            <a:off x="5048773" y="5498212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EI TOTEUDU LAINKAAN</a:t>
            </a:r>
          </a:p>
        </p:txBody>
      </p:sp>
      <p:sp>
        <p:nvSpPr>
          <p:cNvPr id="71" name="Tekstiruutu 70">
            <a:extLst>
              <a:ext uri="{FF2B5EF4-FFF2-40B4-BE49-F238E27FC236}">
                <a16:creationId xmlns:a16="http://schemas.microsoft.com/office/drawing/2014/main" id="{187D10B1-73E3-291F-8CF8-B2E94B2597DF}"/>
              </a:ext>
            </a:extLst>
          </p:cNvPr>
          <p:cNvSpPr txBox="1"/>
          <p:nvPr/>
        </p:nvSpPr>
        <p:spPr>
          <a:xfrm>
            <a:off x="5051272" y="5281109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TOTEUTUU JOSKUS</a:t>
            </a:r>
          </a:p>
        </p:txBody>
      </p:sp>
      <p:sp>
        <p:nvSpPr>
          <p:cNvPr id="73" name="Tekstiruutu 72">
            <a:extLst>
              <a:ext uri="{FF2B5EF4-FFF2-40B4-BE49-F238E27FC236}">
                <a16:creationId xmlns:a16="http://schemas.microsoft.com/office/drawing/2014/main" id="{53D131E4-86F5-7EBA-EA15-BEA9B322B6DC}"/>
              </a:ext>
            </a:extLst>
          </p:cNvPr>
          <p:cNvSpPr txBox="1"/>
          <p:nvPr/>
        </p:nvSpPr>
        <p:spPr>
          <a:xfrm>
            <a:off x="5049865" y="5070379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TOTEUTUU JOKA PÄIVÄ</a:t>
            </a:r>
          </a:p>
        </p:txBody>
      </p:sp>
      <p:sp>
        <p:nvSpPr>
          <p:cNvPr id="75" name="Tekstiruutu 74">
            <a:extLst>
              <a:ext uri="{FF2B5EF4-FFF2-40B4-BE49-F238E27FC236}">
                <a16:creationId xmlns:a16="http://schemas.microsoft.com/office/drawing/2014/main" id="{85C253E5-2AD2-E54E-6F36-0CFD03780523}"/>
              </a:ext>
            </a:extLst>
          </p:cNvPr>
          <p:cNvSpPr txBox="1"/>
          <p:nvPr/>
        </p:nvSpPr>
        <p:spPr>
          <a:xfrm>
            <a:off x="5045073" y="6405017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EI TOTEUDU LAINKAAN</a:t>
            </a:r>
          </a:p>
        </p:txBody>
      </p:sp>
      <p:sp>
        <p:nvSpPr>
          <p:cNvPr id="77" name="Tekstiruutu 76">
            <a:extLst>
              <a:ext uri="{FF2B5EF4-FFF2-40B4-BE49-F238E27FC236}">
                <a16:creationId xmlns:a16="http://schemas.microsoft.com/office/drawing/2014/main" id="{31C3D9E5-D489-C8D6-D85E-FE5E2DCE78E7}"/>
              </a:ext>
            </a:extLst>
          </p:cNvPr>
          <p:cNvSpPr txBox="1"/>
          <p:nvPr/>
        </p:nvSpPr>
        <p:spPr>
          <a:xfrm>
            <a:off x="5047572" y="6187914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TOTEUTUU JOSKUS</a:t>
            </a:r>
          </a:p>
        </p:txBody>
      </p:sp>
      <p:sp>
        <p:nvSpPr>
          <p:cNvPr id="79" name="Tekstiruutu 78">
            <a:extLst>
              <a:ext uri="{FF2B5EF4-FFF2-40B4-BE49-F238E27FC236}">
                <a16:creationId xmlns:a16="http://schemas.microsoft.com/office/drawing/2014/main" id="{62F3ACC4-7001-DEFE-EAA0-983EFB6B7AD8}"/>
              </a:ext>
            </a:extLst>
          </p:cNvPr>
          <p:cNvSpPr txBox="1"/>
          <p:nvPr/>
        </p:nvSpPr>
        <p:spPr>
          <a:xfrm>
            <a:off x="5046165" y="5977184"/>
            <a:ext cx="14543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TOTEUTUU JOKA PÄIVÄ</a:t>
            </a:r>
          </a:p>
        </p:txBody>
      </p:sp>
      <p:sp>
        <p:nvSpPr>
          <p:cNvPr id="81" name="Tekstiruutu 80">
            <a:extLst>
              <a:ext uri="{FF2B5EF4-FFF2-40B4-BE49-F238E27FC236}">
                <a16:creationId xmlns:a16="http://schemas.microsoft.com/office/drawing/2014/main" id="{996031C0-B0DE-52D6-D4F5-E4666CA26C1A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83" name="Tekstiruutu 82">
            <a:extLst>
              <a:ext uri="{FF2B5EF4-FFF2-40B4-BE49-F238E27FC236}">
                <a16:creationId xmlns:a16="http://schemas.microsoft.com/office/drawing/2014/main" id="{E0D81127-B923-CB0F-D0CA-069F0E3DF665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85" name="Tekstiruutu 84">
            <a:extLst>
              <a:ext uri="{FF2B5EF4-FFF2-40B4-BE49-F238E27FC236}">
                <a16:creationId xmlns:a16="http://schemas.microsoft.com/office/drawing/2014/main" id="{0E38F9FF-369E-CD2B-1249-55C7879E927A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87" name="Tekstiruutu 86">
            <a:extLst>
              <a:ext uri="{FF2B5EF4-FFF2-40B4-BE49-F238E27FC236}">
                <a16:creationId xmlns:a16="http://schemas.microsoft.com/office/drawing/2014/main" id="{54217789-E433-60A6-2A06-53C84077B912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89" name="Tekstiruutu 88">
            <a:extLst>
              <a:ext uri="{FF2B5EF4-FFF2-40B4-BE49-F238E27FC236}">
                <a16:creationId xmlns:a16="http://schemas.microsoft.com/office/drawing/2014/main" id="{96DD9A30-9D70-FD94-64AF-77BBFCEA36DB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91" name="Tekstiruutu 90">
            <a:extLst>
              <a:ext uri="{FF2B5EF4-FFF2-40B4-BE49-F238E27FC236}">
                <a16:creationId xmlns:a16="http://schemas.microsoft.com/office/drawing/2014/main" id="{C66C572A-3F1A-B2CC-559D-C5AB983D60DF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93" name="Tekstiruutu 92">
            <a:extLst>
              <a:ext uri="{FF2B5EF4-FFF2-40B4-BE49-F238E27FC236}">
                <a16:creationId xmlns:a16="http://schemas.microsoft.com/office/drawing/2014/main" id="{421DD579-7807-8881-640D-C7DFD17CFC2D}"/>
              </a:ext>
            </a:extLst>
          </p:cNvPr>
          <p:cNvSpPr txBox="1"/>
          <p:nvPr/>
        </p:nvSpPr>
        <p:spPr>
          <a:xfrm>
            <a:off x="2743200" y="297394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/>
              <a:t>Kirjoita tähän mitä tilannetta arvioidaan</a:t>
            </a:r>
          </a:p>
        </p:txBody>
      </p:sp>
    </p:spTree>
    <p:extLst>
      <p:ext uri="{BB962C8B-B14F-4D97-AF65-F5344CB8AC3E}">
        <p14:creationId xmlns:p14="http://schemas.microsoft.com/office/powerpoint/2010/main" val="3719755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2ED8BFD2-0AAD-EDF6-893B-464C2A3E04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51064EBB-53B8-25AF-216A-7FE0ABD059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6D7E1F76-857E-CE02-92C6-70AC82B021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61E313BE-2282-7CEB-F2C2-03D626C1E0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3B1BB1AC-B9E3-930E-842D-6B293FB67D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0F73731E-99D5-B9A5-CD92-7190011CB3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BE4E75AE-657B-4B9C-AA89-16DF3D5D99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A26DEAD5-1CE1-88AA-079C-D700B4D93E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3345497B-7360-4F00-6FB2-893E16F1FE9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CC1C3BA2-3C24-1187-F97C-E84859EAC00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195B90B9-0F6E-3386-4A98-BFCBC2C3DB4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BFC5C51C-9D25-1F37-1FDE-ACF01AD82E8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B238E2F1-5867-51F6-E7A6-FA7B79EAC36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73A07F89-B343-6F99-CE26-78763950ADC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D002BD21-9639-1D6A-A01F-3C38F1F969C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FADEFC8A-4701-83EC-0846-9E2C13D88B65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2D5101D0-DA96-D4E3-B637-CE8B6E895872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CE01F0E0-3468-3EE3-1CF6-3D445C33CB6C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2B97A25E-A1EE-46D0-D77F-5847808962C6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999EBD21-F379-8BE7-36BA-355138E3E60A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661A31E6-9691-CE38-C6C6-4A5D0908AFDF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</p:spTree>
    <p:extLst>
      <p:ext uri="{BB962C8B-B14F-4D97-AF65-F5344CB8AC3E}">
        <p14:creationId xmlns:p14="http://schemas.microsoft.com/office/powerpoint/2010/main" val="3584326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0E82E28D-E8CB-53A2-A163-C3ADB5D6C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D3B3D0A5-E72C-FC09-5440-8BDA8F2106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EC2C2561-D6F9-813F-F87A-B1F3749057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44089297-3359-0E12-6732-F048E26C69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107861E4-FF57-81B2-7ED1-39DD9A0453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51ED5D02-DC7E-2698-4E1F-AE87358FA9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FABD485D-F997-0063-2E8B-533EBC10EB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C3CD8984-FEEC-4C4B-0968-368381C52C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C906C846-8334-9354-D820-FF0C54EB0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B668AD52-ECBE-449B-2552-FD7BB1B51AA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67321E34-8F3C-2917-5900-3BCAB739384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05C2EED9-53F6-EDB1-BEBE-1803232991B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F440871C-4B4B-98BE-03E1-CCFB4B76B5F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8351CE11-E463-A283-128F-F2A8D1D673B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261C87FE-F6B3-F32C-7C6A-02C59EEA16D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A6DB3173-EB04-D513-EC0D-8D705D1A9D22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8FC40DAA-794A-7885-1BBA-F845DB095ACD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B80A95C0-AE14-D714-2B36-D19F434FF6D4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000724DD-A079-60AE-655E-AD00F531F43D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32DC9B85-EC21-21EE-A4C9-18266321B9EE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159C3ACD-3118-A897-00E2-E0A26D83A446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</p:spTree>
    <p:extLst>
      <p:ext uri="{BB962C8B-B14F-4D97-AF65-F5344CB8AC3E}">
        <p14:creationId xmlns:p14="http://schemas.microsoft.com/office/powerpoint/2010/main" val="1766272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C69DD6-3059-5CE1-294D-B9FA0833D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511A542C-D7B8-F648-D891-0163D11DA4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931DF4B8-CF53-A642-4DB1-E3990FBB93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0965B174-5FE2-21EF-CB41-D66D755AAC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27D5278D-EDAF-2608-6CA2-6161DC41A6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7DC995DF-DF21-A4CB-D01A-502D5AEE0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0562271D-325F-3724-2701-3B43D8BF01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A8398873-BC9D-6256-8DEC-0DA43BCD33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71086367-1B1A-BB46-2D39-4677E9104D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AEB92ABF-4689-5590-718C-26016312DD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2BD91E4B-6680-B6A2-E683-F7FB573F56C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742C6696-A4BE-F5A6-382D-7D0251A4E7E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226D7026-45AC-EC06-A4E0-40C8F2F803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BC9020E1-4C7F-E04E-6A36-87A2EA35568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91B00831-9DED-2A7B-FA84-471203FA57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C2995806-CCDE-35D1-CA62-620AAE90130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32F7A112-89F9-BD4C-C345-3B742A65F460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C5841D75-D135-2F24-8C79-13C6BA689E31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2A1FA6E6-A8FB-58CB-1040-77418D797D37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3EB0BF20-7482-2F60-FEF6-297F31142537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9EFC1604-55D6-9F29-DAC5-8D06BE1997FA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FA66768F-7901-1D98-30B2-AB37E8D54448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</p:spTree>
    <p:extLst>
      <p:ext uri="{BB962C8B-B14F-4D97-AF65-F5344CB8AC3E}">
        <p14:creationId xmlns:p14="http://schemas.microsoft.com/office/powerpoint/2010/main" val="2802079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7B03FD-2C14-7892-5DA7-8B0F69459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A59331C7-8111-CC9F-3D6E-473A68320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B0A20A85-86E3-B6E4-AC4D-CD181BCEB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3ED57A2F-4683-4357-65C2-BC4186962A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6D44C4A5-2F3D-453C-678C-ED31C7475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39E8B5B1-6E87-CF50-62C4-A641C8965B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99F4916B-7EAD-AA4A-77A2-88660E3CF9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39857E94-B663-A84F-6D16-3C694E9BF3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408E6986-82CF-0F48-DE90-D147207E1D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6EBCC008-6756-6D6E-C208-D1E7A1DDB6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521D1921-AFAC-6F1E-C1F6-3CDDEC1210A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31299554-3C97-22F1-7294-1371A48CDCB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6DB85A78-628D-7EFD-06AD-694A2214A8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961FEE37-378B-934D-6546-2764A14E2E4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261C5872-209E-B024-8132-E0D026C4CDA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CB310FCB-2774-6EED-FA9B-738EF5C1289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1165C5B3-91AB-A0EE-0F74-9674F1E27B57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9FD2F299-789C-4BE1-7F47-BA7699771237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EACF6E6E-4391-C93C-19A7-A82B0AD0D887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AA7906FD-B32F-CEA5-FFAB-AEF0BFAD5E13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059D5211-FE40-C27B-679E-D86437E19108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02A2B398-D34B-EB37-1C33-ACDC5EB2C3E1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</p:spTree>
    <p:extLst>
      <p:ext uri="{BB962C8B-B14F-4D97-AF65-F5344CB8AC3E}">
        <p14:creationId xmlns:p14="http://schemas.microsoft.com/office/powerpoint/2010/main" val="64219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C9A84C-2733-E8E1-7CEB-77C9237FD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A6EF4135-436C-4468-09F7-0D57C7796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351FD57E-32B5-A049-05F7-D4BCCCB12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4249797F-A531-1018-4E11-D69FD690A9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8CB9EEB3-0D2D-EEA1-8FF5-B3C43F3438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8E886346-5908-D076-C659-0261FF2FFA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947185A8-9035-8F79-B539-E94F125276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855E6D73-CFA2-B90B-3722-0AF7805F6E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FDA70704-79F0-BF0A-F63D-CA2B96E29B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04D27D8A-CFE7-3C08-27C1-4C680F682B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F243F4F8-3693-37BE-28F7-2A5B3347109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B29D15AB-7216-4ADD-BE02-C0CFD6A3B7A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DE07A7EF-41AE-8D70-9230-F0D3D3EDBA1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CB1F5F4B-E8A7-B093-33A0-85DDEC55C86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5E0D5939-CE18-F91C-C9AE-7BEDFDBE3E2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0974EC39-5F69-3ED6-3291-8FBCE965F5A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0E187E4E-6481-347F-CA4B-9B400058DBE1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1FABCC9B-BCE3-E374-0463-DA22FE8C4CD5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E2E58D21-A998-93C5-1313-AE8CB99F3C02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659B319B-46BD-5A68-C473-A71DD4D7545F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78AF40E2-AE13-325E-409A-387ABAAFEC60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38C4FEC8-9294-237B-4E76-88F8B2342554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</p:spTree>
    <p:extLst>
      <p:ext uri="{BB962C8B-B14F-4D97-AF65-F5344CB8AC3E}">
        <p14:creationId xmlns:p14="http://schemas.microsoft.com/office/powerpoint/2010/main" val="125161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E48655-B121-BDA0-CB64-E76005E3A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A509C3BB-C13F-DE7E-9673-BF5A0E19B8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A9F33D74-E89D-BCDC-314A-3C6846B436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C7FCD4A9-61F4-94D3-4E62-B279B8ED8F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C492FB71-129C-63C3-19A8-8C5B9547F3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89E54A70-5D87-EA59-DFF6-F4E914A299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9A3D00DD-430E-7273-0F1C-3F033BC2CE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2BBB6418-43AA-07EA-1860-E5E90AA248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518BD44D-6CC1-14A5-1191-8FC5C8670F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29B9E3A1-7AAB-F04C-0151-763E161417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A8A762E6-2D92-102C-794C-F7B03CF1C1B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6FE2BBB0-F930-416D-8732-654DDDC61A2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1E1215BA-44E1-F8A9-FE1A-167FD1205F7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D8B0C41C-2564-149D-5416-697F01B8455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5DFCEF59-F85F-728F-C146-CF96B0CA040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42ECD48F-0223-EB88-C8DA-862BCF9CEA6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E8D85A84-EF48-FC70-B2E2-44D21CD99E3F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A6CD0661-BD3F-5B13-D6B6-692013B226E8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B0E8A553-547E-2A88-1091-063BA4245753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08D7F576-BA29-1574-CC3B-736A7CA3F8B4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F1711951-0ED5-59A0-6D1D-0913DD949DC6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BA51978D-D5B3-5CE3-F38E-AAC99EAA38EE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</p:spTree>
    <p:extLst>
      <p:ext uri="{BB962C8B-B14F-4D97-AF65-F5344CB8AC3E}">
        <p14:creationId xmlns:p14="http://schemas.microsoft.com/office/powerpoint/2010/main" val="3241441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E3F6E6-54E2-E477-61C7-ADE01C4D5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4043414A-EC08-ABA9-246A-8B2A5965F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8C3BD14E-F7FF-3A60-77E8-D520FD8AA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4344CD3E-AF16-DAF7-00EC-A815553F8B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ED1ECAB7-250B-E785-12CD-8905900194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8A5F86F5-BDC1-CEF9-09DF-5FE05422F7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0512442F-6F3F-E7AD-40B2-F94BEFBBAA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FD3676DE-F33F-089A-B3DF-68D9DB3C13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3670A8B3-AF24-1B08-0BBB-C8479C5596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EB36F65F-A3D7-E006-112B-AFDA548C55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6D071394-8DC1-A3DB-B415-D65C6F92623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6DFE7EB6-D4B3-DA04-3B3A-B9DFA93D7EB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09E354BE-EB46-0624-FFA8-5858CAFDAD7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100BEA40-4713-311C-9247-9F4D7435503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E0318930-5D04-1931-729B-6647DCD5624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4B39DB45-D598-40DE-5AF0-30CAFD244D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F1FA5838-1137-D27B-1A5F-311113B70370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918DD355-ABBC-787C-BA0A-CC70408DB66F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E5AA3E21-DEB2-6606-8381-B576255A6807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CA881015-8D9B-9BDE-0745-59CD3C27C3AB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85B50C71-A09A-EBDC-72C1-1C142B5AB461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A6BB7D16-A0C2-DB97-08AD-2BEED663C93B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</p:spTree>
    <p:extLst>
      <p:ext uri="{BB962C8B-B14F-4D97-AF65-F5344CB8AC3E}">
        <p14:creationId xmlns:p14="http://schemas.microsoft.com/office/powerpoint/2010/main" val="3742333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E8FB38-5AC6-1B73-100B-1C33C18C8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nimaatio, Fontti, symboli, teksti&#10;&#10;Kuvaus luotu automaattisesti">
            <a:extLst>
              <a:ext uri="{FF2B5EF4-FFF2-40B4-BE49-F238E27FC236}">
                <a16:creationId xmlns:a16="http://schemas.microsoft.com/office/drawing/2014/main" id="{F4BB0614-5F38-65BF-98E9-94DC19C90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8" y="1803064"/>
            <a:ext cx="780628" cy="780628"/>
          </a:xfrm>
          <a:prstGeom prst="rect">
            <a:avLst/>
          </a:prstGeom>
        </p:spPr>
      </p:pic>
      <p:pic>
        <p:nvPicPr>
          <p:cNvPr id="5" name="Kuva 4" descr="Kuva, joka sisältää kohteen clipart, Fontti, Grafiikka, Tanssi&#10;&#10;Kuvaus luotu automaattisesti">
            <a:extLst>
              <a:ext uri="{FF2B5EF4-FFF2-40B4-BE49-F238E27FC236}">
                <a16:creationId xmlns:a16="http://schemas.microsoft.com/office/drawing/2014/main" id="{F26E9FB0-83DA-13C3-CF90-13ACA35883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1803064"/>
            <a:ext cx="780628" cy="780628"/>
          </a:xfrm>
          <a:prstGeom prst="rect">
            <a:avLst/>
          </a:prstGeom>
        </p:spPr>
      </p:pic>
      <p:pic>
        <p:nvPicPr>
          <p:cNvPr id="7" name="Kuva 6" descr="Kuva, joka sisältää kohteen Fontti, clipart, Grafiikka, symboli&#10;&#10;Kuvaus luotu automaattisesti">
            <a:extLst>
              <a:ext uri="{FF2B5EF4-FFF2-40B4-BE49-F238E27FC236}">
                <a16:creationId xmlns:a16="http://schemas.microsoft.com/office/drawing/2014/main" id="{B42A03CD-921D-B4BB-A309-EF47A3610B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1803983"/>
            <a:ext cx="787908" cy="787908"/>
          </a:xfrm>
          <a:prstGeom prst="rect">
            <a:avLst/>
          </a:prstGeom>
        </p:spPr>
      </p:pic>
      <p:pic>
        <p:nvPicPr>
          <p:cNvPr id="9" name="Kuva 8" descr="Kuva, joka sisältää kohteen clipart, ympyrä, teksti, Fontti&#10;&#10;Kuvaus luotu automaattisesti">
            <a:extLst>
              <a:ext uri="{FF2B5EF4-FFF2-40B4-BE49-F238E27FC236}">
                <a16:creationId xmlns:a16="http://schemas.microsoft.com/office/drawing/2014/main" id="{2BC1A627-F795-E275-971D-28861C06D8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7" y="3626993"/>
            <a:ext cx="780628" cy="780628"/>
          </a:xfrm>
          <a:prstGeom prst="rect">
            <a:avLst/>
          </a:prstGeom>
        </p:spPr>
      </p:pic>
      <p:pic>
        <p:nvPicPr>
          <p:cNvPr id="11" name="Kuva 10" descr="Kuva, joka sisältää kohteen Fontti, teksti, logo, symboli&#10;&#10;Kuvaus luotu automaattisesti">
            <a:extLst>
              <a:ext uri="{FF2B5EF4-FFF2-40B4-BE49-F238E27FC236}">
                <a16:creationId xmlns:a16="http://schemas.microsoft.com/office/drawing/2014/main" id="{E9CCBEB0-B986-3BA1-56A8-91D5DAA266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7" y="3632460"/>
            <a:ext cx="787909" cy="787909"/>
          </a:xfrm>
          <a:prstGeom prst="rect">
            <a:avLst/>
          </a:prstGeom>
        </p:spPr>
      </p:pic>
      <p:pic>
        <p:nvPicPr>
          <p:cNvPr id="13" name="Kuva 12" descr="Kuva, joka sisältää kohteen clipart, muotoilu, kuvitus&#10;&#10;Kuvaus luotu automaattisesti">
            <a:extLst>
              <a:ext uri="{FF2B5EF4-FFF2-40B4-BE49-F238E27FC236}">
                <a16:creationId xmlns:a16="http://schemas.microsoft.com/office/drawing/2014/main" id="{5AA2CE37-7DF6-9B38-9D9E-4AA82B7672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692" y="5479984"/>
            <a:ext cx="787909" cy="787909"/>
          </a:xfrm>
          <a:prstGeom prst="rect">
            <a:avLst/>
          </a:prstGeom>
        </p:spPr>
      </p:pic>
      <p:pic>
        <p:nvPicPr>
          <p:cNvPr id="15" name="Kuva 14" descr="Kuva, joka sisältää kohteen hymy, clipart, hymiö, animaatio&#10;&#10;Kuvaus luotu automaattisesti">
            <a:extLst>
              <a:ext uri="{FF2B5EF4-FFF2-40B4-BE49-F238E27FC236}">
                <a16:creationId xmlns:a16="http://schemas.microsoft.com/office/drawing/2014/main" id="{FB48A105-FD15-FA06-7C71-4ED6A4CE17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47" y="2717556"/>
            <a:ext cx="780629" cy="780629"/>
          </a:xfrm>
          <a:prstGeom prst="rect">
            <a:avLst/>
          </a:prstGeom>
        </p:spPr>
      </p:pic>
      <p:pic>
        <p:nvPicPr>
          <p:cNvPr id="17" name="Kuva 16" descr="Kuva, joka sisältää kohteen clipart, Grafiikka, muotoilu&#10;&#10;Kuvaus luotu automaattisesti">
            <a:extLst>
              <a:ext uri="{FF2B5EF4-FFF2-40B4-BE49-F238E27FC236}">
                <a16:creationId xmlns:a16="http://schemas.microsoft.com/office/drawing/2014/main" id="{4A2C6434-C9D9-BCAC-D895-17C2FD786E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7" y="4561925"/>
            <a:ext cx="787907" cy="787907"/>
          </a:xfrm>
          <a:prstGeom prst="rect">
            <a:avLst/>
          </a:prstGeom>
        </p:spPr>
      </p:pic>
      <p:pic>
        <p:nvPicPr>
          <p:cNvPr id="19" name="Kuva 18" descr="Kuva, joka sisältää kohteen ympyrä, teksti, Grafiikka, Fontti&#10;&#10;Kuvaus luotu automaattisesti">
            <a:extLst>
              <a:ext uri="{FF2B5EF4-FFF2-40B4-BE49-F238E27FC236}">
                <a16:creationId xmlns:a16="http://schemas.microsoft.com/office/drawing/2014/main" id="{0E70FBCD-4B53-CF2B-1518-E14226E507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2717556"/>
            <a:ext cx="787908" cy="787908"/>
          </a:xfrm>
          <a:prstGeom prst="rect">
            <a:avLst/>
          </a:prstGeom>
        </p:spPr>
      </p:pic>
      <p:pic>
        <p:nvPicPr>
          <p:cNvPr id="21" name="Kuva 20" descr="Kuva, joka sisältää kohteen clipart, teksti, Fontti, Grafiikka&#10;&#10;Kuvaus luotu automaattisesti">
            <a:extLst>
              <a:ext uri="{FF2B5EF4-FFF2-40B4-BE49-F238E27FC236}">
                <a16:creationId xmlns:a16="http://schemas.microsoft.com/office/drawing/2014/main" id="{502CBF33-6905-4943-B23E-82972EF084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66" y="4554644"/>
            <a:ext cx="787910" cy="787910"/>
          </a:xfrm>
          <a:prstGeom prst="rect">
            <a:avLst/>
          </a:prstGeom>
        </p:spPr>
      </p:pic>
      <p:pic>
        <p:nvPicPr>
          <p:cNvPr id="23" name="Kuva 22" descr="Kuva, joka sisältää kohteen Fontti, clipart, Grafiikka, logo&#10;&#10;Kuvaus luotu automaattisesti">
            <a:extLst>
              <a:ext uri="{FF2B5EF4-FFF2-40B4-BE49-F238E27FC236}">
                <a16:creationId xmlns:a16="http://schemas.microsoft.com/office/drawing/2014/main" id="{3AA7BA37-ED48-59AB-2AA6-D56DDB7AD3E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2717557"/>
            <a:ext cx="780628" cy="780628"/>
          </a:xfrm>
          <a:prstGeom prst="rect">
            <a:avLst/>
          </a:prstGeom>
        </p:spPr>
      </p:pic>
      <p:pic>
        <p:nvPicPr>
          <p:cNvPr id="25" name="Kuva 24" descr="Kuva, joka sisältää kohteen teksti, ympyrä, Fontti, symboli&#10;&#10;Kuvaus luotu automaattisesti">
            <a:extLst>
              <a:ext uri="{FF2B5EF4-FFF2-40B4-BE49-F238E27FC236}">
                <a16:creationId xmlns:a16="http://schemas.microsoft.com/office/drawing/2014/main" id="{93D3DE77-0A0B-DD53-7FC6-46D4F930872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4554645"/>
            <a:ext cx="787909" cy="787909"/>
          </a:xfrm>
          <a:prstGeom prst="rect">
            <a:avLst/>
          </a:prstGeom>
        </p:spPr>
      </p:pic>
      <p:pic>
        <p:nvPicPr>
          <p:cNvPr id="27" name="Kuva 26" descr="Kuva, joka sisältää kohteen ympyrä, Grafiikka, logo, Fontti&#10;&#10;Kuvaus luotu automaattisesti">
            <a:extLst>
              <a:ext uri="{FF2B5EF4-FFF2-40B4-BE49-F238E27FC236}">
                <a16:creationId xmlns:a16="http://schemas.microsoft.com/office/drawing/2014/main" id="{167FEC75-E101-3367-1300-EDFDEEFA76C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068" y="5476829"/>
            <a:ext cx="787911" cy="787911"/>
          </a:xfrm>
          <a:prstGeom prst="rect">
            <a:avLst/>
          </a:prstGeom>
        </p:spPr>
      </p:pic>
      <p:pic>
        <p:nvPicPr>
          <p:cNvPr id="29" name="Kuva 28" descr="Kuva, joka sisältää kohteen Fontti, symboli, Grafiikka, clipart&#10;&#10;Kuvaus luotu automaattisesti">
            <a:extLst>
              <a:ext uri="{FF2B5EF4-FFF2-40B4-BE49-F238E27FC236}">
                <a16:creationId xmlns:a16="http://schemas.microsoft.com/office/drawing/2014/main" id="{5E5724BD-2C08-0FCB-C426-325BBA18A5D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88" y="3631129"/>
            <a:ext cx="787910" cy="787910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85274888-81AC-2D72-0945-A1EF45EFAAB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6384" y="5476830"/>
            <a:ext cx="787910" cy="78791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0531592B-85DC-D5F4-8349-0CE3826211F8}"/>
              </a:ext>
            </a:extLst>
          </p:cNvPr>
          <p:cNvSpPr txBox="1"/>
          <p:nvPr/>
        </p:nvSpPr>
        <p:spPr>
          <a:xfrm>
            <a:off x="1295400" y="140017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37CCBC54-0EA0-E67D-D99F-C12AA2601839}"/>
              </a:ext>
            </a:extLst>
          </p:cNvPr>
          <p:cNvSpPr txBox="1"/>
          <p:nvPr/>
        </p:nvSpPr>
        <p:spPr>
          <a:xfrm>
            <a:off x="1295400" y="2318421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F7FAA1A0-A08B-A7FB-079E-3B7EA1685F46}"/>
              </a:ext>
            </a:extLst>
          </p:cNvPr>
          <p:cNvSpPr txBox="1"/>
          <p:nvPr/>
        </p:nvSpPr>
        <p:spPr>
          <a:xfrm>
            <a:off x="1295400" y="3221143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801003AC-F713-A6DD-E957-7C8B059512CC}"/>
              </a:ext>
            </a:extLst>
          </p:cNvPr>
          <p:cNvSpPr txBox="1"/>
          <p:nvPr/>
        </p:nvSpPr>
        <p:spPr>
          <a:xfrm>
            <a:off x="1295400" y="4139896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8307D895-3531-CB81-C4F5-1DB2A3F08257}"/>
              </a:ext>
            </a:extLst>
          </p:cNvPr>
          <p:cNvSpPr txBox="1"/>
          <p:nvPr/>
        </p:nvSpPr>
        <p:spPr>
          <a:xfrm>
            <a:off x="1295400" y="5058649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ED53DD60-22E0-9E2E-60D3-FFA9C3B91CD1}"/>
              </a:ext>
            </a:extLst>
          </p:cNvPr>
          <p:cNvSpPr txBox="1"/>
          <p:nvPr/>
        </p:nvSpPr>
        <p:spPr>
          <a:xfrm>
            <a:off x="1295400" y="5979545"/>
            <a:ext cx="3467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Kirjoita tähän...</a:t>
            </a:r>
          </a:p>
        </p:txBody>
      </p:sp>
    </p:spTree>
    <p:extLst>
      <p:ext uri="{BB962C8B-B14F-4D97-AF65-F5344CB8AC3E}">
        <p14:creationId xmlns:p14="http://schemas.microsoft.com/office/powerpoint/2010/main" val="2967638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</TotalTime>
  <Words>320</Words>
  <Application>Microsoft Office PowerPoint</Application>
  <PresentationFormat>A4-paperi (210 x 297 mm)</PresentationFormat>
  <Paragraphs>106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Sari Smedman</dc:creator>
  <cp:lastModifiedBy>Sari Smedman</cp:lastModifiedBy>
  <cp:revision>2</cp:revision>
  <dcterms:created xsi:type="dcterms:W3CDTF">2026-07-28T17:52:31Z</dcterms:created>
  <dcterms:modified xsi:type="dcterms:W3CDTF">2026-07-28T19:59:54Z</dcterms:modified>
</cp:coreProperties>
</file>