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" r:id="rId2"/>
    <p:sldId id="388" r:id="rId3"/>
    <p:sldId id="389" r:id="rId4"/>
    <p:sldId id="393" r:id="rId5"/>
    <p:sldId id="394" r:id="rId6"/>
    <p:sldId id="397" r:id="rId7"/>
    <p:sldId id="398" r:id="rId8"/>
    <p:sldId id="396" r:id="rId9"/>
    <p:sldId id="400" r:id="rId10"/>
    <p:sldId id="402" r:id="rId11"/>
    <p:sldId id="404" r:id="rId12"/>
    <p:sldId id="406" r:id="rId13"/>
    <p:sldId id="408" r:id="rId14"/>
    <p:sldId id="410" r:id="rId15"/>
    <p:sldId id="412" r:id="rId16"/>
    <p:sldId id="414" r:id="rId17"/>
  </p:sldIdLst>
  <p:sldSz cx="6858000" cy="9906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2FA"/>
    <a:srgbClr val="EDDBF9"/>
    <a:srgbClr val="D5ACF2"/>
    <a:srgbClr val="DEE8F6"/>
    <a:srgbClr val="D4E2F4"/>
    <a:srgbClr val="CBDCF1"/>
    <a:srgbClr val="81ABDE"/>
    <a:srgbClr val="F3E8DD"/>
    <a:srgbClr val="EEDECE"/>
    <a:srgbClr val="E4C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83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i Smedman" userId="b79aac66d1901d05" providerId="LiveId" clId="{A1A740CC-9417-4EC4-98F3-ED5E43430AE6}"/>
    <pc:docChg chg="delSld modSld">
      <pc:chgData name="Sari Smedman" userId="b79aac66d1901d05" providerId="LiveId" clId="{A1A740CC-9417-4EC4-98F3-ED5E43430AE6}" dt="2026-08-15T13:43:55.034" v="44" actId="2711"/>
      <pc:docMkLst>
        <pc:docMk/>
      </pc:docMkLst>
      <pc:sldChg chg="del">
        <pc:chgData name="Sari Smedman" userId="b79aac66d1901d05" providerId="LiveId" clId="{A1A740CC-9417-4EC4-98F3-ED5E43430AE6}" dt="2026-08-15T13:43:00.783" v="19" actId="47"/>
        <pc:sldMkLst>
          <pc:docMk/>
          <pc:sldMk cId="62269723" sldId="333"/>
        </pc:sldMkLst>
      </pc:sldChg>
      <pc:sldChg chg="del">
        <pc:chgData name="Sari Smedman" userId="b79aac66d1901d05" providerId="LiveId" clId="{A1A740CC-9417-4EC4-98F3-ED5E43430AE6}" dt="2026-08-15T13:43:03.449" v="22" actId="47"/>
        <pc:sldMkLst>
          <pc:docMk/>
          <pc:sldMk cId="1536020475" sldId="334"/>
        </pc:sldMkLst>
      </pc:sldChg>
      <pc:sldChg chg="del">
        <pc:chgData name="Sari Smedman" userId="b79aac66d1901d05" providerId="LiveId" clId="{A1A740CC-9417-4EC4-98F3-ED5E43430AE6}" dt="2026-08-15T13:43:02.401" v="21" actId="47"/>
        <pc:sldMkLst>
          <pc:docMk/>
          <pc:sldMk cId="2666149012" sldId="339"/>
        </pc:sldMkLst>
      </pc:sldChg>
      <pc:sldChg chg="del">
        <pc:chgData name="Sari Smedman" userId="b79aac66d1901d05" providerId="LiveId" clId="{A1A740CC-9417-4EC4-98F3-ED5E43430AE6}" dt="2026-08-15T13:43:10.139" v="30" actId="47"/>
        <pc:sldMkLst>
          <pc:docMk/>
          <pc:sldMk cId="1931960325" sldId="343"/>
        </pc:sldMkLst>
      </pc:sldChg>
      <pc:sldChg chg="del">
        <pc:chgData name="Sari Smedman" userId="b79aac66d1901d05" providerId="LiveId" clId="{A1A740CC-9417-4EC4-98F3-ED5E43430AE6}" dt="2026-08-15T13:43:19.126" v="36" actId="47"/>
        <pc:sldMkLst>
          <pc:docMk/>
          <pc:sldMk cId="997082072" sldId="348"/>
        </pc:sldMkLst>
      </pc:sldChg>
      <pc:sldChg chg="del">
        <pc:chgData name="Sari Smedman" userId="b79aac66d1901d05" providerId="LiveId" clId="{A1A740CC-9417-4EC4-98F3-ED5E43430AE6}" dt="2026-08-15T13:43:21.918" v="38" actId="47"/>
        <pc:sldMkLst>
          <pc:docMk/>
          <pc:sldMk cId="3699767548" sldId="349"/>
        </pc:sldMkLst>
      </pc:sldChg>
      <pc:sldChg chg="del">
        <pc:chgData name="Sari Smedman" userId="b79aac66d1901d05" providerId="LiveId" clId="{A1A740CC-9417-4EC4-98F3-ED5E43430AE6}" dt="2026-08-15T13:43:23.883" v="40" actId="47"/>
        <pc:sldMkLst>
          <pc:docMk/>
          <pc:sldMk cId="1902444096" sldId="350"/>
        </pc:sldMkLst>
      </pc:sldChg>
      <pc:sldChg chg="del">
        <pc:chgData name="Sari Smedman" userId="b79aac66d1901d05" providerId="LiveId" clId="{A1A740CC-9417-4EC4-98F3-ED5E43430AE6}" dt="2026-08-15T13:43:26.605" v="42" actId="47"/>
        <pc:sldMkLst>
          <pc:docMk/>
          <pc:sldMk cId="3645275713" sldId="352"/>
        </pc:sldMkLst>
      </pc:sldChg>
      <pc:sldChg chg="del">
        <pc:chgData name="Sari Smedman" userId="b79aac66d1901d05" providerId="LiveId" clId="{A1A740CC-9417-4EC4-98F3-ED5E43430AE6}" dt="2026-08-15T13:42:58.880" v="17" actId="47"/>
        <pc:sldMkLst>
          <pc:docMk/>
          <pc:sldMk cId="372409171" sldId="357"/>
        </pc:sldMkLst>
      </pc:sldChg>
      <pc:sldChg chg="del">
        <pc:chgData name="Sari Smedman" userId="b79aac66d1901d05" providerId="LiveId" clId="{A1A740CC-9417-4EC4-98F3-ED5E43430AE6}" dt="2026-08-15T13:42:56.640" v="15" actId="47"/>
        <pc:sldMkLst>
          <pc:docMk/>
          <pc:sldMk cId="1782410099" sldId="358"/>
        </pc:sldMkLst>
      </pc:sldChg>
      <pc:sldChg chg="del">
        <pc:chgData name="Sari Smedman" userId="b79aac66d1901d05" providerId="LiveId" clId="{A1A740CC-9417-4EC4-98F3-ED5E43430AE6}" dt="2026-08-15T13:42:55.265" v="14" actId="47"/>
        <pc:sldMkLst>
          <pc:docMk/>
          <pc:sldMk cId="2071583063" sldId="359"/>
        </pc:sldMkLst>
      </pc:sldChg>
      <pc:sldChg chg="del">
        <pc:chgData name="Sari Smedman" userId="b79aac66d1901d05" providerId="LiveId" clId="{A1A740CC-9417-4EC4-98F3-ED5E43430AE6}" dt="2026-08-15T13:42:59.748" v="18" actId="47"/>
        <pc:sldMkLst>
          <pc:docMk/>
          <pc:sldMk cId="4172904338" sldId="361"/>
        </pc:sldMkLst>
      </pc:sldChg>
      <pc:sldChg chg="del">
        <pc:chgData name="Sari Smedman" userId="b79aac66d1901d05" providerId="LiveId" clId="{A1A740CC-9417-4EC4-98F3-ED5E43430AE6}" dt="2026-08-15T13:42:58.110" v="16" actId="47"/>
        <pc:sldMkLst>
          <pc:docMk/>
          <pc:sldMk cId="2344989264" sldId="362"/>
        </pc:sldMkLst>
      </pc:sldChg>
      <pc:sldChg chg="del">
        <pc:chgData name="Sari Smedman" userId="b79aac66d1901d05" providerId="LiveId" clId="{A1A740CC-9417-4EC4-98F3-ED5E43430AE6}" dt="2026-08-15T13:43:01.563" v="20" actId="47"/>
        <pc:sldMkLst>
          <pc:docMk/>
          <pc:sldMk cId="1154288472" sldId="364"/>
        </pc:sldMkLst>
      </pc:sldChg>
      <pc:sldChg chg="del">
        <pc:chgData name="Sari Smedman" userId="b79aac66d1901d05" providerId="LiveId" clId="{A1A740CC-9417-4EC4-98F3-ED5E43430AE6}" dt="2026-08-15T13:43:05.838" v="25" actId="47"/>
        <pc:sldMkLst>
          <pc:docMk/>
          <pc:sldMk cId="851615250" sldId="366"/>
        </pc:sldMkLst>
      </pc:sldChg>
      <pc:sldChg chg="del">
        <pc:chgData name="Sari Smedman" userId="b79aac66d1901d05" providerId="LiveId" clId="{A1A740CC-9417-4EC4-98F3-ED5E43430AE6}" dt="2026-08-15T13:43:04.240" v="23" actId="47"/>
        <pc:sldMkLst>
          <pc:docMk/>
          <pc:sldMk cId="3102023511" sldId="367"/>
        </pc:sldMkLst>
      </pc:sldChg>
      <pc:sldChg chg="del">
        <pc:chgData name="Sari Smedman" userId="b79aac66d1901d05" providerId="LiveId" clId="{A1A740CC-9417-4EC4-98F3-ED5E43430AE6}" dt="2026-08-15T13:43:05.031" v="24" actId="47"/>
        <pc:sldMkLst>
          <pc:docMk/>
          <pc:sldMk cId="3335453114" sldId="368"/>
        </pc:sldMkLst>
      </pc:sldChg>
      <pc:sldChg chg="del">
        <pc:chgData name="Sari Smedman" userId="b79aac66d1901d05" providerId="LiveId" clId="{A1A740CC-9417-4EC4-98F3-ED5E43430AE6}" dt="2026-08-15T13:43:06.666" v="26" actId="47"/>
        <pc:sldMkLst>
          <pc:docMk/>
          <pc:sldMk cId="3993338235" sldId="369"/>
        </pc:sldMkLst>
      </pc:sldChg>
      <pc:sldChg chg="del">
        <pc:chgData name="Sari Smedman" userId="b79aac66d1901d05" providerId="LiveId" clId="{A1A740CC-9417-4EC4-98F3-ED5E43430AE6}" dt="2026-08-15T13:43:07.535" v="27" actId="47"/>
        <pc:sldMkLst>
          <pc:docMk/>
          <pc:sldMk cId="353806077" sldId="370"/>
        </pc:sldMkLst>
      </pc:sldChg>
      <pc:sldChg chg="del">
        <pc:chgData name="Sari Smedman" userId="b79aac66d1901d05" providerId="LiveId" clId="{A1A740CC-9417-4EC4-98F3-ED5E43430AE6}" dt="2026-08-15T13:43:08.441" v="28" actId="47"/>
        <pc:sldMkLst>
          <pc:docMk/>
          <pc:sldMk cId="1915689412" sldId="372"/>
        </pc:sldMkLst>
      </pc:sldChg>
      <pc:sldChg chg="del">
        <pc:chgData name="Sari Smedman" userId="b79aac66d1901d05" providerId="LiveId" clId="{A1A740CC-9417-4EC4-98F3-ED5E43430AE6}" dt="2026-08-15T13:43:09.284" v="29" actId="47"/>
        <pc:sldMkLst>
          <pc:docMk/>
          <pc:sldMk cId="1332145279" sldId="373"/>
        </pc:sldMkLst>
      </pc:sldChg>
      <pc:sldChg chg="del">
        <pc:chgData name="Sari Smedman" userId="b79aac66d1901d05" providerId="LiveId" clId="{A1A740CC-9417-4EC4-98F3-ED5E43430AE6}" dt="2026-08-15T13:43:10.965" v="31" actId="47"/>
        <pc:sldMkLst>
          <pc:docMk/>
          <pc:sldMk cId="4148693935" sldId="375"/>
        </pc:sldMkLst>
      </pc:sldChg>
      <pc:sldChg chg="del">
        <pc:chgData name="Sari Smedman" userId="b79aac66d1901d05" providerId="LiveId" clId="{A1A740CC-9417-4EC4-98F3-ED5E43430AE6}" dt="2026-08-15T13:43:11.839" v="32" actId="47"/>
        <pc:sldMkLst>
          <pc:docMk/>
          <pc:sldMk cId="3199835809" sldId="376"/>
        </pc:sldMkLst>
      </pc:sldChg>
      <pc:sldChg chg="del">
        <pc:chgData name="Sari Smedman" userId="b79aac66d1901d05" providerId="LiveId" clId="{A1A740CC-9417-4EC4-98F3-ED5E43430AE6}" dt="2026-08-15T13:43:12.893" v="33" actId="47"/>
        <pc:sldMkLst>
          <pc:docMk/>
          <pc:sldMk cId="2896117701" sldId="377"/>
        </pc:sldMkLst>
      </pc:sldChg>
      <pc:sldChg chg="del">
        <pc:chgData name="Sari Smedman" userId="b79aac66d1901d05" providerId="LiveId" clId="{A1A740CC-9417-4EC4-98F3-ED5E43430AE6}" dt="2026-08-15T13:43:14.722" v="34" actId="47"/>
        <pc:sldMkLst>
          <pc:docMk/>
          <pc:sldMk cId="1124721958" sldId="378"/>
        </pc:sldMkLst>
      </pc:sldChg>
      <pc:sldChg chg="del">
        <pc:chgData name="Sari Smedman" userId="b79aac66d1901d05" providerId="LiveId" clId="{A1A740CC-9417-4EC4-98F3-ED5E43430AE6}" dt="2026-08-15T13:43:17.385" v="35" actId="47"/>
        <pc:sldMkLst>
          <pc:docMk/>
          <pc:sldMk cId="303176419" sldId="379"/>
        </pc:sldMkLst>
      </pc:sldChg>
      <pc:sldChg chg="del">
        <pc:chgData name="Sari Smedman" userId="b79aac66d1901d05" providerId="LiveId" clId="{A1A740CC-9417-4EC4-98F3-ED5E43430AE6}" dt="2026-08-15T13:43:21.192" v="37" actId="47"/>
        <pc:sldMkLst>
          <pc:docMk/>
          <pc:sldMk cId="3071970161" sldId="381"/>
        </pc:sldMkLst>
      </pc:sldChg>
      <pc:sldChg chg="del">
        <pc:chgData name="Sari Smedman" userId="b79aac66d1901d05" providerId="LiveId" clId="{A1A740CC-9417-4EC4-98F3-ED5E43430AE6}" dt="2026-08-15T13:43:22.941" v="39" actId="47"/>
        <pc:sldMkLst>
          <pc:docMk/>
          <pc:sldMk cId="2148357363" sldId="383"/>
        </pc:sldMkLst>
      </pc:sldChg>
      <pc:sldChg chg="del">
        <pc:chgData name="Sari Smedman" userId="b79aac66d1901d05" providerId="LiveId" clId="{A1A740CC-9417-4EC4-98F3-ED5E43430AE6}" dt="2026-08-15T13:43:24.902" v="41" actId="47"/>
        <pc:sldMkLst>
          <pc:docMk/>
          <pc:sldMk cId="321039028" sldId="385"/>
        </pc:sldMkLst>
      </pc:sldChg>
      <pc:sldChg chg="del">
        <pc:chgData name="Sari Smedman" userId="b79aac66d1901d05" providerId="LiveId" clId="{A1A740CC-9417-4EC4-98F3-ED5E43430AE6}" dt="2026-08-15T13:42:13.276" v="0" actId="47"/>
        <pc:sldMkLst>
          <pc:docMk/>
          <pc:sldMk cId="1537199198" sldId="386"/>
        </pc:sldMkLst>
      </pc:sldChg>
      <pc:sldChg chg="modSp mod">
        <pc:chgData name="Sari Smedman" userId="b79aac66d1901d05" providerId="LiveId" clId="{A1A740CC-9417-4EC4-98F3-ED5E43430AE6}" dt="2026-08-15T13:43:55.034" v="44" actId="2711"/>
        <pc:sldMkLst>
          <pc:docMk/>
          <pc:sldMk cId="1579071588" sldId="387"/>
        </pc:sldMkLst>
        <pc:spChg chg="mod">
          <ac:chgData name="Sari Smedman" userId="b79aac66d1901d05" providerId="LiveId" clId="{A1A740CC-9417-4EC4-98F3-ED5E43430AE6}" dt="2026-08-15T13:43:55.034" v="44" actId="2711"/>
          <ac:spMkLst>
            <pc:docMk/>
            <pc:sldMk cId="1579071588" sldId="387"/>
            <ac:spMk id="3" creationId="{6A605B1E-858A-D135-031D-8C2E39C8AE6D}"/>
          </ac:spMkLst>
        </pc:spChg>
      </pc:sldChg>
      <pc:sldChg chg="del">
        <pc:chgData name="Sari Smedman" userId="b79aac66d1901d05" providerId="LiveId" clId="{A1A740CC-9417-4EC4-98F3-ED5E43430AE6}" dt="2026-08-15T13:42:18.004" v="1" actId="47"/>
        <pc:sldMkLst>
          <pc:docMk/>
          <pc:sldMk cId="1776732137" sldId="390"/>
        </pc:sldMkLst>
      </pc:sldChg>
      <pc:sldChg chg="del">
        <pc:chgData name="Sari Smedman" userId="b79aac66d1901d05" providerId="LiveId" clId="{A1A740CC-9417-4EC4-98F3-ED5E43430AE6}" dt="2026-08-15T13:42:21.105" v="2" actId="47"/>
        <pc:sldMkLst>
          <pc:docMk/>
          <pc:sldMk cId="2990721346" sldId="392"/>
        </pc:sldMkLst>
      </pc:sldChg>
      <pc:sldChg chg="del">
        <pc:chgData name="Sari Smedman" userId="b79aac66d1901d05" providerId="LiveId" clId="{A1A740CC-9417-4EC4-98F3-ED5E43430AE6}" dt="2026-08-15T13:42:23.710" v="3" actId="47"/>
        <pc:sldMkLst>
          <pc:docMk/>
          <pc:sldMk cId="251915570" sldId="395"/>
        </pc:sldMkLst>
      </pc:sldChg>
      <pc:sldChg chg="del">
        <pc:chgData name="Sari Smedman" userId="b79aac66d1901d05" providerId="LiveId" clId="{A1A740CC-9417-4EC4-98F3-ED5E43430AE6}" dt="2026-08-15T13:42:27.856" v="4" actId="47"/>
        <pc:sldMkLst>
          <pc:docMk/>
          <pc:sldMk cId="1748195088" sldId="399"/>
        </pc:sldMkLst>
      </pc:sldChg>
      <pc:sldChg chg="del">
        <pc:chgData name="Sari Smedman" userId="b79aac66d1901d05" providerId="LiveId" clId="{A1A740CC-9417-4EC4-98F3-ED5E43430AE6}" dt="2026-08-15T13:42:29.742" v="5" actId="47"/>
        <pc:sldMkLst>
          <pc:docMk/>
          <pc:sldMk cId="1258780526" sldId="401"/>
        </pc:sldMkLst>
      </pc:sldChg>
      <pc:sldChg chg="del">
        <pc:chgData name="Sari Smedman" userId="b79aac66d1901d05" providerId="LiveId" clId="{A1A740CC-9417-4EC4-98F3-ED5E43430AE6}" dt="2026-08-15T13:42:31.452" v="6" actId="47"/>
        <pc:sldMkLst>
          <pc:docMk/>
          <pc:sldMk cId="2021509510" sldId="403"/>
        </pc:sldMkLst>
      </pc:sldChg>
      <pc:sldChg chg="del">
        <pc:chgData name="Sari Smedman" userId="b79aac66d1901d05" providerId="LiveId" clId="{A1A740CC-9417-4EC4-98F3-ED5E43430AE6}" dt="2026-08-15T13:42:34.671" v="7" actId="47"/>
        <pc:sldMkLst>
          <pc:docMk/>
          <pc:sldMk cId="2910325061" sldId="405"/>
        </pc:sldMkLst>
      </pc:sldChg>
      <pc:sldChg chg="del">
        <pc:chgData name="Sari Smedman" userId="b79aac66d1901d05" providerId="LiveId" clId="{A1A740CC-9417-4EC4-98F3-ED5E43430AE6}" dt="2026-08-15T13:42:40.515" v="8" actId="47"/>
        <pc:sldMkLst>
          <pc:docMk/>
          <pc:sldMk cId="1978998661" sldId="407"/>
        </pc:sldMkLst>
      </pc:sldChg>
      <pc:sldChg chg="del">
        <pc:chgData name="Sari Smedman" userId="b79aac66d1901d05" providerId="LiveId" clId="{A1A740CC-9417-4EC4-98F3-ED5E43430AE6}" dt="2026-08-15T13:42:42.409" v="9" actId="47"/>
        <pc:sldMkLst>
          <pc:docMk/>
          <pc:sldMk cId="4180679043" sldId="409"/>
        </pc:sldMkLst>
      </pc:sldChg>
      <pc:sldChg chg="del">
        <pc:chgData name="Sari Smedman" userId="b79aac66d1901d05" providerId="LiveId" clId="{A1A740CC-9417-4EC4-98F3-ED5E43430AE6}" dt="2026-08-15T13:42:46.584" v="10" actId="47"/>
        <pc:sldMkLst>
          <pc:docMk/>
          <pc:sldMk cId="2152193311" sldId="411"/>
        </pc:sldMkLst>
      </pc:sldChg>
      <pc:sldChg chg="del">
        <pc:chgData name="Sari Smedman" userId="b79aac66d1901d05" providerId="LiveId" clId="{A1A740CC-9417-4EC4-98F3-ED5E43430AE6}" dt="2026-08-15T13:42:48.320" v="11" actId="47"/>
        <pc:sldMkLst>
          <pc:docMk/>
          <pc:sldMk cId="1601762253" sldId="413"/>
        </pc:sldMkLst>
      </pc:sldChg>
      <pc:sldChg chg="del">
        <pc:chgData name="Sari Smedman" userId="b79aac66d1901d05" providerId="LiveId" clId="{A1A740CC-9417-4EC4-98F3-ED5E43430AE6}" dt="2026-08-15T13:42:51.091" v="12" actId="47"/>
        <pc:sldMkLst>
          <pc:docMk/>
          <pc:sldMk cId="1559370102" sldId="415"/>
        </pc:sldMkLst>
      </pc:sldChg>
      <pc:sldChg chg="del">
        <pc:chgData name="Sari Smedman" userId="b79aac66d1901d05" providerId="LiveId" clId="{A1A740CC-9417-4EC4-98F3-ED5E43430AE6}" dt="2026-08-15T13:43:29.293" v="43" actId="47"/>
        <pc:sldMkLst>
          <pc:docMk/>
          <pc:sldMk cId="1094441989" sldId="416"/>
        </pc:sldMkLst>
      </pc:sldChg>
      <pc:sldChg chg="del">
        <pc:chgData name="Sari Smedman" userId="b79aac66d1901d05" providerId="LiveId" clId="{A1A740CC-9417-4EC4-98F3-ED5E43430AE6}" dt="2026-08-15T13:42:54.575" v="13" actId="47"/>
        <pc:sldMkLst>
          <pc:docMk/>
          <pc:sldMk cId="4247235398" sldId="41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784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353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912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450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01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603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2070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01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221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180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10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5340B-9374-4EC5-9A6A-E3B4C182DFC8}" type="datetimeFigureOut">
              <a:rPr lang="fi-FI" smtClean="0"/>
              <a:t>15.8.2026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545D-BDAD-4AA6-9141-D7EFA0D15DA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459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CD150-2D95-513E-D706-0E39BBFF1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6A605B1E-858A-D135-031D-8C2E39C8AE6D}"/>
              </a:ext>
            </a:extLst>
          </p:cNvPr>
          <p:cNvSpPr txBox="1"/>
          <p:nvPr/>
        </p:nvSpPr>
        <p:spPr>
          <a:xfrm>
            <a:off x="2768207" y="975757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Tulo</a:t>
            </a:r>
          </a:p>
        </p:txBody>
      </p:sp>
    </p:spTree>
    <p:extLst>
      <p:ext uri="{BB962C8B-B14F-4D97-AF65-F5344CB8AC3E}">
        <p14:creationId xmlns:p14="http://schemas.microsoft.com/office/powerpoint/2010/main" val="1579071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EDCF40-01AD-8EDF-1C6D-B96F26388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6CE3B33E-1CF6-FF85-3F95-930B600634A4}"/>
              </a:ext>
            </a:extLst>
          </p:cNvPr>
          <p:cNvSpPr txBox="1"/>
          <p:nvPr/>
        </p:nvSpPr>
        <p:spPr>
          <a:xfrm>
            <a:off x="2792453" y="965814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Ulkoilu</a:t>
            </a:r>
          </a:p>
        </p:txBody>
      </p:sp>
    </p:spTree>
    <p:extLst>
      <p:ext uri="{BB962C8B-B14F-4D97-AF65-F5344CB8AC3E}">
        <p14:creationId xmlns:p14="http://schemas.microsoft.com/office/powerpoint/2010/main" val="4241709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B156B3-9986-9197-2FC1-B8191F591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70DFB96-E75C-8FBD-F3E5-EF820510B532}"/>
              </a:ext>
            </a:extLst>
          </p:cNvPr>
          <p:cNvSpPr txBox="1"/>
          <p:nvPr/>
        </p:nvSpPr>
        <p:spPr>
          <a:xfrm>
            <a:off x="2792453" y="938682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Lepohetki</a:t>
            </a:r>
          </a:p>
        </p:txBody>
      </p:sp>
    </p:spTree>
    <p:extLst>
      <p:ext uri="{BB962C8B-B14F-4D97-AF65-F5344CB8AC3E}">
        <p14:creationId xmlns:p14="http://schemas.microsoft.com/office/powerpoint/2010/main" val="1038570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66C26-96FE-A2AA-CD24-DFD38E799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C61B41C2-92F0-90C4-BDCF-BD79B0C012A0}"/>
              </a:ext>
            </a:extLst>
          </p:cNvPr>
          <p:cNvSpPr txBox="1"/>
          <p:nvPr/>
        </p:nvSpPr>
        <p:spPr>
          <a:xfrm>
            <a:off x="2768211" y="968154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Siirtymä</a:t>
            </a:r>
          </a:p>
        </p:txBody>
      </p:sp>
    </p:spTree>
    <p:extLst>
      <p:ext uri="{BB962C8B-B14F-4D97-AF65-F5344CB8AC3E}">
        <p14:creationId xmlns:p14="http://schemas.microsoft.com/office/powerpoint/2010/main" val="187907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36E67-27AD-CD37-A7E6-EB7FACA15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AB510B71-40FD-8F01-2BB0-D47F38508814}"/>
              </a:ext>
            </a:extLst>
          </p:cNvPr>
          <p:cNvSpPr txBox="1"/>
          <p:nvPr/>
        </p:nvSpPr>
        <p:spPr>
          <a:xfrm>
            <a:off x="2795218" y="940857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Siirtymä</a:t>
            </a:r>
          </a:p>
        </p:txBody>
      </p:sp>
    </p:spTree>
    <p:extLst>
      <p:ext uri="{BB962C8B-B14F-4D97-AF65-F5344CB8AC3E}">
        <p14:creationId xmlns:p14="http://schemas.microsoft.com/office/powerpoint/2010/main" val="1356020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27CD3-D066-B951-0989-A510D0764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A65C865-969B-7885-544E-81C6878F739F}"/>
              </a:ext>
            </a:extLst>
          </p:cNvPr>
          <p:cNvSpPr txBox="1"/>
          <p:nvPr/>
        </p:nvSpPr>
        <p:spPr>
          <a:xfrm>
            <a:off x="2768211" y="956780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WC</a:t>
            </a:r>
          </a:p>
        </p:txBody>
      </p:sp>
    </p:spTree>
    <p:extLst>
      <p:ext uri="{BB962C8B-B14F-4D97-AF65-F5344CB8AC3E}">
        <p14:creationId xmlns:p14="http://schemas.microsoft.com/office/powerpoint/2010/main" val="151651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BE3B-0135-196E-C3C9-A849418C9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C962C18A-E507-CCA1-B01E-8C60F581769F}"/>
              </a:ext>
            </a:extLst>
          </p:cNvPr>
          <p:cNvSpPr txBox="1"/>
          <p:nvPr/>
        </p:nvSpPr>
        <p:spPr>
          <a:xfrm>
            <a:off x="2795219" y="956780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Käsienpesu</a:t>
            </a:r>
          </a:p>
        </p:txBody>
      </p:sp>
    </p:spTree>
    <p:extLst>
      <p:ext uri="{BB962C8B-B14F-4D97-AF65-F5344CB8AC3E}">
        <p14:creationId xmlns:p14="http://schemas.microsoft.com/office/powerpoint/2010/main" val="2808749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264CFB-6CA9-E103-3B3B-3D5B003FB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221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A4EDC4A0-93D6-A415-31EC-F205D0F26392}"/>
              </a:ext>
            </a:extLst>
          </p:cNvPr>
          <p:cNvSpPr txBox="1"/>
          <p:nvPr/>
        </p:nvSpPr>
        <p:spPr>
          <a:xfrm>
            <a:off x="2795217" y="935251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Kotiinlähtö</a:t>
            </a:r>
          </a:p>
        </p:txBody>
      </p:sp>
    </p:spTree>
    <p:extLst>
      <p:ext uri="{BB962C8B-B14F-4D97-AF65-F5344CB8AC3E}">
        <p14:creationId xmlns:p14="http://schemas.microsoft.com/office/powerpoint/2010/main" val="287761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1004E2-BCE9-8E48-DC40-DD7F19EF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33E18211-55F3-B7C0-2281-82AA874A1B6C}"/>
              </a:ext>
            </a:extLst>
          </p:cNvPr>
          <p:cNvSpPr txBox="1"/>
          <p:nvPr/>
        </p:nvSpPr>
        <p:spPr>
          <a:xfrm>
            <a:off x="2792452" y="938680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Aamupuuhat</a:t>
            </a:r>
          </a:p>
        </p:txBody>
      </p:sp>
    </p:spTree>
    <p:extLst>
      <p:ext uri="{BB962C8B-B14F-4D97-AF65-F5344CB8AC3E}">
        <p14:creationId xmlns:p14="http://schemas.microsoft.com/office/powerpoint/2010/main" val="265475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30C62-1C59-2C4F-E71D-04A52618B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EB17DA47-B362-A784-D059-A8F7E292C88C}"/>
              </a:ext>
            </a:extLst>
          </p:cNvPr>
          <p:cNvSpPr txBox="1"/>
          <p:nvPr/>
        </p:nvSpPr>
        <p:spPr>
          <a:xfrm>
            <a:off x="2557691" y="960348"/>
            <a:ext cx="1861949" cy="1295771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854513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Iltapäiväpuuhat</a:t>
            </a:r>
          </a:p>
        </p:txBody>
      </p:sp>
    </p:spTree>
    <p:extLst>
      <p:ext uri="{BB962C8B-B14F-4D97-AF65-F5344CB8AC3E}">
        <p14:creationId xmlns:p14="http://schemas.microsoft.com/office/powerpoint/2010/main" val="314760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048416-7CA2-CE5B-45CB-E714E57A3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6B95930-070F-DB32-C9C3-8C3AEA8B2C1A}"/>
              </a:ext>
            </a:extLst>
          </p:cNvPr>
          <p:cNvSpPr txBox="1"/>
          <p:nvPr/>
        </p:nvSpPr>
        <p:spPr>
          <a:xfrm>
            <a:off x="2792452" y="954563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Aamupala</a:t>
            </a:r>
          </a:p>
        </p:txBody>
      </p:sp>
    </p:spTree>
    <p:extLst>
      <p:ext uri="{BB962C8B-B14F-4D97-AF65-F5344CB8AC3E}">
        <p14:creationId xmlns:p14="http://schemas.microsoft.com/office/powerpoint/2010/main" val="166145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848EB9-E043-C5F2-F367-6A0FA28F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3B2910C-AD68-74B3-F261-A4F2D5E47738}"/>
              </a:ext>
            </a:extLst>
          </p:cNvPr>
          <p:cNvSpPr txBox="1"/>
          <p:nvPr/>
        </p:nvSpPr>
        <p:spPr>
          <a:xfrm>
            <a:off x="2792452" y="969781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Lounas</a:t>
            </a:r>
          </a:p>
        </p:txBody>
      </p:sp>
    </p:spTree>
    <p:extLst>
      <p:ext uri="{BB962C8B-B14F-4D97-AF65-F5344CB8AC3E}">
        <p14:creationId xmlns:p14="http://schemas.microsoft.com/office/powerpoint/2010/main" val="1691416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AF4D1-99CB-EE11-1F15-7CB0EE9EA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3DE21823-55E5-0FC9-24F1-720EC7A70342}"/>
              </a:ext>
            </a:extLst>
          </p:cNvPr>
          <p:cNvSpPr txBox="1"/>
          <p:nvPr/>
        </p:nvSpPr>
        <p:spPr>
          <a:xfrm>
            <a:off x="2792452" y="969781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Välipala</a:t>
            </a:r>
          </a:p>
        </p:txBody>
      </p:sp>
    </p:spTree>
    <p:extLst>
      <p:ext uri="{BB962C8B-B14F-4D97-AF65-F5344CB8AC3E}">
        <p14:creationId xmlns:p14="http://schemas.microsoft.com/office/powerpoint/2010/main" val="288159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33C73-1B13-9680-4EB1-3ED642650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40245B6-D488-0CBE-5E21-6F0510B4E774}"/>
              </a:ext>
            </a:extLst>
          </p:cNvPr>
          <p:cNvSpPr txBox="1"/>
          <p:nvPr/>
        </p:nvSpPr>
        <p:spPr>
          <a:xfrm>
            <a:off x="2792452" y="960044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Pienryhmät</a:t>
            </a:r>
          </a:p>
        </p:txBody>
      </p:sp>
    </p:spTree>
    <p:extLst>
      <p:ext uri="{BB962C8B-B14F-4D97-AF65-F5344CB8AC3E}">
        <p14:creationId xmlns:p14="http://schemas.microsoft.com/office/powerpoint/2010/main" val="527660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683E5-A7D7-03A8-F969-02D3B3B10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94F1DBE4-6DA5-AA01-B31C-395119770B00}"/>
              </a:ext>
            </a:extLst>
          </p:cNvPr>
          <p:cNvSpPr txBox="1"/>
          <p:nvPr/>
        </p:nvSpPr>
        <p:spPr>
          <a:xfrm>
            <a:off x="2768207" y="965813"/>
            <a:ext cx="1446448" cy="6699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00801"/>
              </a:avLst>
            </a:prstTxWarp>
            <a:spAutoFit/>
          </a:bodyPr>
          <a:lstStyle/>
          <a:p>
            <a:pPr algn="ctr"/>
            <a:r>
              <a:rPr lang="fi-FI" sz="2000" b="1" spc="209" dirty="0"/>
              <a:t>Leikki</a:t>
            </a:r>
          </a:p>
        </p:txBody>
      </p:sp>
    </p:spTree>
    <p:extLst>
      <p:ext uri="{BB962C8B-B14F-4D97-AF65-F5344CB8AC3E}">
        <p14:creationId xmlns:p14="http://schemas.microsoft.com/office/powerpoint/2010/main" val="1514762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3380</TotalTime>
  <Words>15</Words>
  <Application>Microsoft Office PowerPoint</Application>
  <PresentationFormat>A4-paperi (210 x 297 mm)</PresentationFormat>
  <Paragraphs>15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5</cp:revision>
  <cp:lastPrinted>2026-08-15T12:44:55Z</cp:lastPrinted>
  <dcterms:created xsi:type="dcterms:W3CDTF">2023-08-28T08:59:58Z</dcterms:created>
  <dcterms:modified xsi:type="dcterms:W3CDTF">2026-08-15T13:44:04Z</dcterms:modified>
</cp:coreProperties>
</file>