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1" r:id="rId2"/>
    <p:sldId id="292" r:id="rId3"/>
    <p:sldId id="298" r:id="rId4"/>
    <p:sldId id="299" r:id="rId5"/>
    <p:sldId id="301" r:id="rId6"/>
    <p:sldId id="300" r:id="rId7"/>
  </p:sldIdLst>
  <p:sldSz cx="9906000" cy="6858000" type="A4"/>
  <p:notesSz cx="6810375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D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585E80-EA51-4A0D-ABE4-52AE39DA98D3}" v="14" dt="2026-08-17T18:16:13.9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6" d="100"/>
          <a:sy n="76" d="100"/>
        </p:scale>
        <p:origin x="763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E4AD-91C6-4517-9B7C-CB0FCAE7EBDF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6788E-E281-4752-8882-9FEDBF8488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9144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E4AD-91C6-4517-9B7C-CB0FCAE7EBDF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6788E-E281-4752-8882-9FEDBF8488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6521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E4AD-91C6-4517-9B7C-CB0FCAE7EBDF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6788E-E281-4752-8882-9FEDBF8488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3801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E4AD-91C6-4517-9B7C-CB0FCAE7EBDF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6788E-E281-4752-8882-9FEDBF8488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8233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E4AD-91C6-4517-9B7C-CB0FCAE7EBDF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6788E-E281-4752-8882-9FEDBF8488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895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E4AD-91C6-4517-9B7C-CB0FCAE7EBDF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6788E-E281-4752-8882-9FEDBF8488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88457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E4AD-91C6-4517-9B7C-CB0FCAE7EBDF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6788E-E281-4752-8882-9FEDBF8488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6549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E4AD-91C6-4517-9B7C-CB0FCAE7EBDF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6788E-E281-4752-8882-9FEDBF8488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3114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E4AD-91C6-4517-9B7C-CB0FCAE7EBDF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6788E-E281-4752-8882-9FEDBF8488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0653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E4AD-91C6-4517-9B7C-CB0FCAE7EBDF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6788E-E281-4752-8882-9FEDBF8488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2216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E4AD-91C6-4517-9B7C-CB0FCAE7EBDF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6788E-E281-4752-8882-9FEDBF8488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190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8E4AD-91C6-4517-9B7C-CB0FCAE7EBDF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6788E-E281-4752-8882-9FEDBF8488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9439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67CA8B15-654F-2A3D-E0A2-A1E424D7DE76}"/>
              </a:ext>
            </a:extLst>
          </p:cNvPr>
          <p:cNvSpPr txBox="1"/>
          <p:nvPr/>
        </p:nvSpPr>
        <p:spPr>
          <a:xfrm>
            <a:off x="544169" y="1921434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ES-KA-RIIN TU-LO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E20415B7-DD9D-7A79-1A4C-BCBE6325F0FD}"/>
              </a:ext>
            </a:extLst>
          </p:cNvPr>
          <p:cNvSpPr txBox="1"/>
          <p:nvPr/>
        </p:nvSpPr>
        <p:spPr>
          <a:xfrm>
            <a:off x="2811051" y="1921434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AA-MU-PUU-HI-A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EA4C6021-7FC5-E5AC-26FE-6EFA8B751A78}"/>
              </a:ext>
            </a:extLst>
          </p:cNvPr>
          <p:cNvSpPr txBox="1"/>
          <p:nvPr/>
        </p:nvSpPr>
        <p:spPr>
          <a:xfrm>
            <a:off x="5082979" y="1921434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AA-MU-PA-LA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A5A91037-A211-BFD2-4932-041FCD0D6A0D}"/>
              </a:ext>
            </a:extLst>
          </p:cNvPr>
          <p:cNvSpPr txBox="1"/>
          <p:nvPr/>
        </p:nvSpPr>
        <p:spPr>
          <a:xfrm>
            <a:off x="7352384" y="1921433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AA-MU-PII-RI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41EBB0B4-9FAB-AFC8-8FC8-6F432C4D154C}"/>
              </a:ext>
            </a:extLst>
          </p:cNvPr>
          <p:cNvSpPr txBox="1"/>
          <p:nvPr/>
        </p:nvSpPr>
        <p:spPr>
          <a:xfrm>
            <a:off x="7352383" y="1725414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ES-KA-RI AL-KAA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8C82AE1B-07A7-DF39-0F79-C5E0B23DFC85}"/>
              </a:ext>
            </a:extLst>
          </p:cNvPr>
          <p:cNvSpPr txBox="1"/>
          <p:nvPr/>
        </p:nvSpPr>
        <p:spPr>
          <a:xfrm>
            <a:off x="544169" y="4199674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ES-KA-RI-PUU-HI-A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42865A7D-05FD-FA76-71C0-61D03F8875D1}"/>
              </a:ext>
            </a:extLst>
          </p:cNvPr>
          <p:cNvSpPr txBox="1"/>
          <p:nvPr/>
        </p:nvSpPr>
        <p:spPr>
          <a:xfrm>
            <a:off x="2813930" y="4207026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PÄI-VÄ-PII-RI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E9440982-3E07-3880-E4EB-6F8E7C24686C}"/>
              </a:ext>
            </a:extLst>
          </p:cNvPr>
          <p:cNvSpPr txBox="1"/>
          <p:nvPr/>
        </p:nvSpPr>
        <p:spPr>
          <a:xfrm>
            <a:off x="5082978" y="4199592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LOU-NAS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4C7CAC39-9209-39CE-7DDD-0DEE843758C1}"/>
              </a:ext>
            </a:extLst>
          </p:cNvPr>
          <p:cNvSpPr txBox="1"/>
          <p:nvPr/>
        </p:nvSpPr>
        <p:spPr>
          <a:xfrm>
            <a:off x="7353007" y="4199592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SA-TU-LE-PO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A403B34A-3B16-780F-60C1-CD5C3FA30654}"/>
              </a:ext>
            </a:extLst>
          </p:cNvPr>
          <p:cNvSpPr txBox="1"/>
          <p:nvPr/>
        </p:nvSpPr>
        <p:spPr>
          <a:xfrm>
            <a:off x="544169" y="6477914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U-LOS-LÄH-TÖ</a:t>
            </a: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239444F1-FE80-8647-E6C1-88B42D041F97}"/>
              </a:ext>
            </a:extLst>
          </p:cNvPr>
          <p:cNvSpPr txBox="1"/>
          <p:nvPr/>
        </p:nvSpPr>
        <p:spPr>
          <a:xfrm>
            <a:off x="544169" y="6290285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PU-KE-MI-NEN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A64D7DB1-B4CC-BBD2-0A78-4920C42CEEC7}"/>
              </a:ext>
            </a:extLst>
          </p:cNvPr>
          <p:cNvSpPr txBox="1"/>
          <p:nvPr/>
        </p:nvSpPr>
        <p:spPr>
          <a:xfrm>
            <a:off x="2811604" y="6468577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UL-KOI-LU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4535245D-962C-BDCF-8CAF-AAA13C6C4E61}"/>
              </a:ext>
            </a:extLst>
          </p:cNvPr>
          <p:cNvSpPr txBox="1"/>
          <p:nvPr/>
        </p:nvSpPr>
        <p:spPr>
          <a:xfrm>
            <a:off x="5077064" y="6477914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RII-SU-MI-NEN</a:t>
            </a:r>
          </a:p>
        </p:txBody>
      </p:sp>
      <p:sp>
        <p:nvSpPr>
          <p:cNvPr id="29" name="Tekstiruutu 28">
            <a:extLst>
              <a:ext uri="{FF2B5EF4-FFF2-40B4-BE49-F238E27FC236}">
                <a16:creationId xmlns:a16="http://schemas.microsoft.com/office/drawing/2014/main" id="{8500F45A-77A9-41E4-86C9-2E5A1EE7222B}"/>
              </a:ext>
            </a:extLst>
          </p:cNvPr>
          <p:cNvSpPr txBox="1"/>
          <p:nvPr/>
        </p:nvSpPr>
        <p:spPr>
          <a:xfrm>
            <a:off x="5077064" y="6290285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SI-SÄÄN-TU-LO</a:t>
            </a:r>
          </a:p>
        </p:txBody>
      </p:sp>
      <p:sp>
        <p:nvSpPr>
          <p:cNvPr id="31" name="Tekstiruutu 30">
            <a:extLst>
              <a:ext uri="{FF2B5EF4-FFF2-40B4-BE49-F238E27FC236}">
                <a16:creationId xmlns:a16="http://schemas.microsoft.com/office/drawing/2014/main" id="{779F4349-E158-687B-C599-5A0A35A53772}"/>
              </a:ext>
            </a:extLst>
          </p:cNvPr>
          <p:cNvSpPr txBox="1"/>
          <p:nvPr/>
        </p:nvSpPr>
        <p:spPr>
          <a:xfrm>
            <a:off x="7349861" y="6465052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IL-TA-PÄI-VÄ-PUU-HI-A</a:t>
            </a:r>
          </a:p>
        </p:txBody>
      </p:sp>
    </p:spTree>
    <p:extLst>
      <p:ext uri="{BB962C8B-B14F-4D97-AF65-F5344CB8AC3E}">
        <p14:creationId xmlns:p14="http://schemas.microsoft.com/office/powerpoint/2010/main" val="3741057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7A84DBD2-8B55-BAB6-E793-9D6B108A97C5}"/>
              </a:ext>
            </a:extLst>
          </p:cNvPr>
          <p:cNvSpPr txBox="1"/>
          <p:nvPr/>
        </p:nvSpPr>
        <p:spPr>
          <a:xfrm>
            <a:off x="5083073" y="1898944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UL-KOI-LU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FAC7732D-A07F-64B8-989C-F984666B8186}"/>
              </a:ext>
            </a:extLst>
          </p:cNvPr>
          <p:cNvSpPr txBox="1"/>
          <p:nvPr/>
        </p:nvSpPr>
        <p:spPr>
          <a:xfrm>
            <a:off x="544169" y="1921434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VÄ-LI-PA-LA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692DF42-9A67-AA7B-DE7B-35981BBA73FF}"/>
              </a:ext>
            </a:extLst>
          </p:cNvPr>
          <p:cNvSpPr txBox="1"/>
          <p:nvPr/>
        </p:nvSpPr>
        <p:spPr>
          <a:xfrm>
            <a:off x="2817467" y="1925880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U-LOS-LÄH-TÖ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76EA1EEE-D6AC-7491-E179-3A02D3172F04}"/>
              </a:ext>
            </a:extLst>
          </p:cNvPr>
          <p:cNvSpPr txBox="1"/>
          <p:nvPr/>
        </p:nvSpPr>
        <p:spPr>
          <a:xfrm>
            <a:off x="2817467" y="1738251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PU-KE-MI-NEN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17507B21-E496-92E5-E1D2-ADAC63BE8EBC}"/>
              </a:ext>
            </a:extLst>
          </p:cNvPr>
          <p:cNvSpPr txBox="1"/>
          <p:nvPr/>
        </p:nvSpPr>
        <p:spPr>
          <a:xfrm>
            <a:off x="7352186" y="1894766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KO-TIIN-LÄH-TÖ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0EBDC273-E053-7EC2-DEF1-CB925C384A6A}"/>
              </a:ext>
            </a:extLst>
          </p:cNvPr>
          <p:cNvSpPr txBox="1"/>
          <p:nvPr/>
        </p:nvSpPr>
        <p:spPr>
          <a:xfrm>
            <a:off x="5075089" y="4197047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KÄ-SI-EN-PE-SU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D06CC965-C3CE-6110-65D3-9E852A799F43}"/>
              </a:ext>
            </a:extLst>
          </p:cNvPr>
          <p:cNvSpPr txBox="1"/>
          <p:nvPr/>
        </p:nvSpPr>
        <p:spPr>
          <a:xfrm>
            <a:off x="7344494" y="4197047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KÄ-SI-EN-PE-SU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060079F7-88DB-8461-A50F-11A3FA971947}"/>
              </a:ext>
            </a:extLst>
          </p:cNvPr>
          <p:cNvSpPr txBox="1"/>
          <p:nvPr/>
        </p:nvSpPr>
        <p:spPr>
          <a:xfrm>
            <a:off x="534307" y="4197047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WC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21FF03D1-D853-E391-A5F6-540A5845C8A4}"/>
              </a:ext>
            </a:extLst>
          </p:cNvPr>
          <p:cNvSpPr txBox="1"/>
          <p:nvPr/>
        </p:nvSpPr>
        <p:spPr>
          <a:xfrm>
            <a:off x="2819099" y="4215130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WC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9503ABC0-B47B-3574-A49A-82E96C4589E2}"/>
              </a:ext>
            </a:extLst>
          </p:cNvPr>
          <p:cNvSpPr txBox="1"/>
          <p:nvPr/>
        </p:nvSpPr>
        <p:spPr>
          <a:xfrm>
            <a:off x="7349861" y="6474383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SIIR-TY-MI-NEN</a:t>
            </a:r>
          </a:p>
        </p:txBody>
      </p:sp>
      <p:sp>
        <p:nvSpPr>
          <p:cNvPr id="23" name="Tekstiruutu 22">
            <a:extLst>
              <a:ext uri="{FF2B5EF4-FFF2-40B4-BE49-F238E27FC236}">
                <a16:creationId xmlns:a16="http://schemas.microsoft.com/office/drawing/2014/main" id="{CA28A9FC-EB0B-D6E4-5082-7ECE1E546B0C}"/>
              </a:ext>
            </a:extLst>
          </p:cNvPr>
          <p:cNvSpPr txBox="1"/>
          <p:nvPr/>
        </p:nvSpPr>
        <p:spPr>
          <a:xfrm>
            <a:off x="5083073" y="6485944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SIIR-TY-MI-NEN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139DB98D-FAC3-F574-89DF-4E80D805F025}"/>
              </a:ext>
            </a:extLst>
          </p:cNvPr>
          <p:cNvSpPr txBox="1"/>
          <p:nvPr/>
        </p:nvSpPr>
        <p:spPr>
          <a:xfrm>
            <a:off x="2809821" y="6490815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SIIR-TY-MI-NEN</a:t>
            </a: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F7453765-C565-D2AC-5049-5C2796C873DB}"/>
              </a:ext>
            </a:extLst>
          </p:cNvPr>
          <p:cNvSpPr txBox="1"/>
          <p:nvPr/>
        </p:nvSpPr>
        <p:spPr>
          <a:xfrm>
            <a:off x="543033" y="6474383"/>
            <a:ext cx="199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spc="100" dirty="0"/>
              <a:t>SIIR-TY-MI-NEN</a:t>
            </a:r>
          </a:p>
        </p:txBody>
      </p:sp>
    </p:spTree>
    <p:extLst>
      <p:ext uri="{BB962C8B-B14F-4D97-AF65-F5344CB8AC3E}">
        <p14:creationId xmlns:p14="http://schemas.microsoft.com/office/powerpoint/2010/main" val="965348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15715C38-D76C-B9B7-47C9-075F20C9E2E9}"/>
              </a:ext>
            </a:extLst>
          </p:cNvPr>
          <p:cNvSpPr txBox="1"/>
          <p:nvPr/>
        </p:nvSpPr>
        <p:spPr>
          <a:xfrm>
            <a:off x="668455" y="2853590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ES-KA-RIIN TU-LO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8F42EF9-E613-887B-9279-ED974DE2B8B0}"/>
              </a:ext>
            </a:extLst>
          </p:cNvPr>
          <p:cNvSpPr txBox="1"/>
          <p:nvPr/>
        </p:nvSpPr>
        <p:spPr>
          <a:xfrm>
            <a:off x="3953856" y="2853590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AA-MU-PUU-HI-A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3B410F49-CBB7-9BCE-CFDD-35568C57DD13}"/>
              </a:ext>
            </a:extLst>
          </p:cNvPr>
          <p:cNvSpPr txBox="1"/>
          <p:nvPr/>
        </p:nvSpPr>
        <p:spPr>
          <a:xfrm>
            <a:off x="7239258" y="2853590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AA-MU-PA-LA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87DD17E6-0533-B52F-B94B-1DA32BEF10E8}"/>
              </a:ext>
            </a:extLst>
          </p:cNvPr>
          <p:cNvSpPr txBox="1"/>
          <p:nvPr/>
        </p:nvSpPr>
        <p:spPr>
          <a:xfrm>
            <a:off x="668456" y="6102817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AA-MU-PII-RI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399B20BA-AB65-7585-C25F-7AF17823245D}"/>
              </a:ext>
            </a:extLst>
          </p:cNvPr>
          <p:cNvSpPr txBox="1"/>
          <p:nvPr/>
        </p:nvSpPr>
        <p:spPr>
          <a:xfrm>
            <a:off x="668455" y="5862408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ES-KA-RI AL-KAA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93858CC0-B270-AA8F-C945-A84B4ACA61ED}"/>
              </a:ext>
            </a:extLst>
          </p:cNvPr>
          <p:cNvSpPr txBox="1"/>
          <p:nvPr/>
        </p:nvSpPr>
        <p:spPr>
          <a:xfrm>
            <a:off x="3953856" y="6102817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ES-KA-RI-PUU-HI-A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0BC6327F-846A-3F89-EDCC-AC0F442D2A3F}"/>
              </a:ext>
            </a:extLst>
          </p:cNvPr>
          <p:cNvSpPr txBox="1"/>
          <p:nvPr/>
        </p:nvSpPr>
        <p:spPr>
          <a:xfrm>
            <a:off x="7239257" y="6102817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LOU-NAS</a:t>
            </a:r>
          </a:p>
        </p:txBody>
      </p:sp>
    </p:spTree>
    <p:extLst>
      <p:ext uri="{BB962C8B-B14F-4D97-AF65-F5344CB8AC3E}">
        <p14:creationId xmlns:p14="http://schemas.microsoft.com/office/powerpoint/2010/main" val="2044991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5FDEDE7D-DFAD-2F99-5669-85EEF4F80286}"/>
              </a:ext>
            </a:extLst>
          </p:cNvPr>
          <p:cNvSpPr txBox="1"/>
          <p:nvPr/>
        </p:nvSpPr>
        <p:spPr>
          <a:xfrm>
            <a:off x="690950" y="2853590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SA-TU-LE-PO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C7FA8879-C3A4-8A50-9A9B-4CFB834FBA2D}"/>
              </a:ext>
            </a:extLst>
          </p:cNvPr>
          <p:cNvSpPr txBox="1"/>
          <p:nvPr/>
        </p:nvSpPr>
        <p:spPr>
          <a:xfrm>
            <a:off x="3953856" y="2853590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U-LOS-LÄH-TÖ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1EDAFE2B-8CF4-7FE3-F9A1-A53DD4212797}"/>
              </a:ext>
            </a:extLst>
          </p:cNvPr>
          <p:cNvSpPr txBox="1"/>
          <p:nvPr/>
        </p:nvSpPr>
        <p:spPr>
          <a:xfrm>
            <a:off x="3953856" y="2625769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PU-KE-MI-NEN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10309193-969C-0BC6-E803-0CCCB739B9C7}"/>
              </a:ext>
            </a:extLst>
          </p:cNvPr>
          <p:cNvSpPr txBox="1"/>
          <p:nvPr/>
        </p:nvSpPr>
        <p:spPr>
          <a:xfrm>
            <a:off x="7216763" y="2853590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UL-KOI-LU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AA14D306-C0F9-4B96-EB65-05CD5F63E2DB}"/>
              </a:ext>
            </a:extLst>
          </p:cNvPr>
          <p:cNvSpPr txBox="1"/>
          <p:nvPr/>
        </p:nvSpPr>
        <p:spPr>
          <a:xfrm>
            <a:off x="690950" y="6116173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RII-SU-MI-NEN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A8F70C28-7B8A-59E5-6DE0-74A304E739F7}"/>
              </a:ext>
            </a:extLst>
          </p:cNvPr>
          <p:cNvSpPr txBox="1"/>
          <p:nvPr/>
        </p:nvSpPr>
        <p:spPr>
          <a:xfrm>
            <a:off x="690950" y="5888352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SI-SÄÄN-TU-LO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E0CCE4B9-4E1C-2A34-B271-467F318B5B05}"/>
              </a:ext>
            </a:extLst>
          </p:cNvPr>
          <p:cNvSpPr txBox="1"/>
          <p:nvPr/>
        </p:nvSpPr>
        <p:spPr>
          <a:xfrm>
            <a:off x="3709430" y="6116173"/>
            <a:ext cx="24871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IL-TA-PÄI-VÄ-PUU-HI-A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9F60D695-68E2-7C9C-DA4B-2069F9B38DCD}"/>
              </a:ext>
            </a:extLst>
          </p:cNvPr>
          <p:cNvSpPr txBox="1"/>
          <p:nvPr/>
        </p:nvSpPr>
        <p:spPr>
          <a:xfrm>
            <a:off x="7216763" y="6116173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VÄ-LI-PA-LA</a:t>
            </a:r>
          </a:p>
        </p:txBody>
      </p:sp>
    </p:spTree>
    <p:extLst>
      <p:ext uri="{BB962C8B-B14F-4D97-AF65-F5344CB8AC3E}">
        <p14:creationId xmlns:p14="http://schemas.microsoft.com/office/powerpoint/2010/main" val="4224031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2FFE114F-3AD4-AC42-9DDE-1A19E027BFDD}"/>
              </a:ext>
            </a:extLst>
          </p:cNvPr>
          <p:cNvSpPr txBox="1"/>
          <p:nvPr/>
        </p:nvSpPr>
        <p:spPr>
          <a:xfrm>
            <a:off x="668042" y="2853590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U-LOS-LÄH-TÖ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F6F6A007-C8C2-EFC6-7B38-CEBEE96A4C21}"/>
              </a:ext>
            </a:extLst>
          </p:cNvPr>
          <p:cNvSpPr txBox="1"/>
          <p:nvPr/>
        </p:nvSpPr>
        <p:spPr>
          <a:xfrm>
            <a:off x="668042" y="2625769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PU-KE-MI-NEN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F0151885-7DEA-0BDB-78D2-A70A6AF19595}"/>
              </a:ext>
            </a:extLst>
          </p:cNvPr>
          <p:cNvSpPr txBox="1"/>
          <p:nvPr/>
        </p:nvSpPr>
        <p:spPr>
          <a:xfrm>
            <a:off x="3953856" y="2853590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UL-KOI-LU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14F434A4-F2F3-39CE-A055-066B8B5961C0}"/>
              </a:ext>
            </a:extLst>
          </p:cNvPr>
          <p:cNvSpPr txBox="1"/>
          <p:nvPr/>
        </p:nvSpPr>
        <p:spPr>
          <a:xfrm>
            <a:off x="7239671" y="2853590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KO-TIIN-LÄH-TÖ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96954778-F6FE-45B3-F2FE-C3B68DD4706D}"/>
              </a:ext>
            </a:extLst>
          </p:cNvPr>
          <p:cNvSpPr txBox="1"/>
          <p:nvPr/>
        </p:nvSpPr>
        <p:spPr>
          <a:xfrm>
            <a:off x="668042" y="6102594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SIIR-TY-MI-NEN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B591DE21-9AA3-B149-415C-A4E761B2BF24}"/>
              </a:ext>
            </a:extLst>
          </p:cNvPr>
          <p:cNvSpPr txBox="1"/>
          <p:nvPr/>
        </p:nvSpPr>
        <p:spPr>
          <a:xfrm>
            <a:off x="3953856" y="6102594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SIIR-TY-MI-NEN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2E462A93-073E-F375-CC1E-DE1B6EE3C6DC}"/>
              </a:ext>
            </a:extLst>
          </p:cNvPr>
          <p:cNvSpPr txBox="1"/>
          <p:nvPr/>
        </p:nvSpPr>
        <p:spPr>
          <a:xfrm>
            <a:off x="7239670" y="6102594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SIIR-TY-MI-NEN</a:t>
            </a:r>
          </a:p>
        </p:txBody>
      </p:sp>
    </p:spTree>
    <p:extLst>
      <p:ext uri="{BB962C8B-B14F-4D97-AF65-F5344CB8AC3E}">
        <p14:creationId xmlns:p14="http://schemas.microsoft.com/office/powerpoint/2010/main" val="4230585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67A51A1D-995A-3097-EE2C-A3DC1EF95649}"/>
              </a:ext>
            </a:extLst>
          </p:cNvPr>
          <p:cNvSpPr txBox="1"/>
          <p:nvPr/>
        </p:nvSpPr>
        <p:spPr>
          <a:xfrm>
            <a:off x="685033" y="6106233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WC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E568B320-C2AB-B371-CA67-F6F09D0D39B8}"/>
              </a:ext>
            </a:extLst>
          </p:cNvPr>
          <p:cNvSpPr txBox="1"/>
          <p:nvPr/>
        </p:nvSpPr>
        <p:spPr>
          <a:xfrm>
            <a:off x="685033" y="2850568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KÄ-SI-EN-PE-SU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CB5A83E5-847B-33A0-A7D5-69F8E2320EA0}"/>
              </a:ext>
            </a:extLst>
          </p:cNvPr>
          <p:cNvSpPr txBox="1"/>
          <p:nvPr/>
        </p:nvSpPr>
        <p:spPr>
          <a:xfrm>
            <a:off x="3953856" y="2850568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KÄ-SI-EN-PE-SU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0B3B1CB5-3DBC-AEFD-1961-CC20C254C21C}"/>
              </a:ext>
            </a:extLst>
          </p:cNvPr>
          <p:cNvSpPr txBox="1"/>
          <p:nvPr/>
        </p:nvSpPr>
        <p:spPr>
          <a:xfrm>
            <a:off x="7222679" y="2850568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KÄ-SI-EN-PE-SU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EAD96753-5763-AD7C-2400-CC6A5AC292FE}"/>
              </a:ext>
            </a:extLst>
          </p:cNvPr>
          <p:cNvSpPr txBox="1"/>
          <p:nvPr/>
        </p:nvSpPr>
        <p:spPr>
          <a:xfrm>
            <a:off x="3953855" y="6106233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WC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927085ED-EA2D-100C-746B-21BD3D1D7711}"/>
              </a:ext>
            </a:extLst>
          </p:cNvPr>
          <p:cNvSpPr txBox="1"/>
          <p:nvPr/>
        </p:nvSpPr>
        <p:spPr>
          <a:xfrm>
            <a:off x="7222677" y="6106233"/>
            <a:ext cx="1998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600" spc="100" dirty="0"/>
              <a:t>WC</a:t>
            </a:r>
          </a:p>
        </p:txBody>
      </p:sp>
    </p:spTree>
    <p:extLst>
      <p:ext uri="{BB962C8B-B14F-4D97-AF65-F5344CB8AC3E}">
        <p14:creationId xmlns:p14="http://schemas.microsoft.com/office/powerpoint/2010/main" val="1630462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35393</TotalTime>
  <Words>60</Words>
  <Application>Microsoft Office PowerPoint</Application>
  <PresentationFormat>A4-paperi (210 x 297 mm)</PresentationFormat>
  <Paragraphs>56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Sari Smedman</dc:creator>
  <cp:lastModifiedBy>Sari Smedman</cp:lastModifiedBy>
  <cp:revision>7</cp:revision>
  <cp:lastPrinted>2024-08-04T19:05:36Z</cp:lastPrinted>
  <dcterms:created xsi:type="dcterms:W3CDTF">2022-08-10T14:58:51Z</dcterms:created>
  <dcterms:modified xsi:type="dcterms:W3CDTF">2026-08-17T18:24:17Z</dcterms:modified>
</cp:coreProperties>
</file>