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6" r:id="rId2"/>
    <p:sldId id="313" r:id="rId3"/>
    <p:sldId id="258" r:id="rId4"/>
    <p:sldId id="259" r:id="rId5"/>
    <p:sldId id="260" r:id="rId6"/>
    <p:sldId id="314" r:id="rId7"/>
    <p:sldId id="30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315" r:id="rId24"/>
  </p:sldIdLst>
  <p:sldSz cx="6858000" cy="9906000" type="A4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69FCB0-C7AD-4954-868C-498F712163CD}" v="1" dt="2026-08-27T12:56:03.077"/>
    <p1510:client id="{AA37EB89-4642-4C2B-BB99-B3302C1FD8BB}" v="3" dt="2026-08-27T11:23:30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54" d="100"/>
          <a:sy n="54" d="100"/>
        </p:scale>
        <p:origin x="27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i Smedman" userId="b79aac66d1901d05" providerId="LiveId" clId="{A1A740CC-9417-4EC4-98F3-ED5E43430AE6}"/>
    <pc:docChg chg="custSel modSld">
      <pc:chgData name="Sari Smedman" userId="b79aac66d1901d05" providerId="LiveId" clId="{A1A740CC-9417-4EC4-98F3-ED5E43430AE6}" dt="2026-08-27T12:56:05.573" v="1" actId="478"/>
      <pc:docMkLst>
        <pc:docMk/>
      </pc:docMkLst>
      <pc:sldChg chg="addSp delSp modSp mod">
        <pc:chgData name="Sari Smedman" userId="b79aac66d1901d05" providerId="LiveId" clId="{A1A740CC-9417-4EC4-98F3-ED5E43430AE6}" dt="2026-08-27T12:56:05.573" v="1" actId="478"/>
        <pc:sldMkLst>
          <pc:docMk/>
          <pc:sldMk cId="724797203" sldId="316"/>
        </pc:sldMkLst>
        <pc:spChg chg="add del mod">
          <ac:chgData name="Sari Smedman" userId="b79aac66d1901d05" providerId="LiveId" clId="{A1A740CC-9417-4EC4-98F3-ED5E43430AE6}" dt="2026-08-27T12:56:05.573" v="1" actId="478"/>
          <ac:spMkLst>
            <pc:docMk/>
            <pc:sldMk cId="724797203" sldId="316"/>
            <ac:spMk id="2" creationId="{8E3A061D-5546-4A5C-4655-C1A8BD8743D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0307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185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6504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868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2293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165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9510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103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116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4845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117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71B897-BEBE-4539-9F59-320F72CA7F57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062574-7231-4F41-A971-145367D0E76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415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4797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423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253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690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871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5352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612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729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9438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283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95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199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79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067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888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2E7676B7-4308-0BE9-0BDE-EF126551D255}"/>
              </a:ext>
            </a:extLst>
          </p:cNvPr>
          <p:cNvSpPr txBox="1"/>
          <p:nvPr/>
        </p:nvSpPr>
        <p:spPr>
          <a:xfrm>
            <a:off x="917812" y="2743200"/>
            <a:ext cx="50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</p:spTree>
    <p:extLst>
      <p:ext uri="{BB962C8B-B14F-4D97-AF65-F5344CB8AC3E}">
        <p14:creationId xmlns:p14="http://schemas.microsoft.com/office/powerpoint/2010/main" val="2268956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080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30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7417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472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D7729FAF-E3C5-85BC-4A25-5A96D6F464E3}"/>
              </a:ext>
            </a:extLst>
          </p:cNvPr>
          <p:cNvSpPr txBox="1"/>
          <p:nvPr/>
        </p:nvSpPr>
        <p:spPr>
          <a:xfrm>
            <a:off x="464023" y="586854"/>
            <a:ext cx="2402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4778572-30DE-4E3C-E3DB-C5A091BA959A}"/>
              </a:ext>
            </a:extLst>
          </p:cNvPr>
          <p:cNvSpPr txBox="1"/>
          <p:nvPr/>
        </p:nvSpPr>
        <p:spPr>
          <a:xfrm>
            <a:off x="3991972" y="586854"/>
            <a:ext cx="2402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26DC96F-DC73-7F1F-AC96-E4DC9442F0CF}"/>
              </a:ext>
            </a:extLst>
          </p:cNvPr>
          <p:cNvSpPr txBox="1"/>
          <p:nvPr/>
        </p:nvSpPr>
        <p:spPr>
          <a:xfrm>
            <a:off x="464023" y="3960126"/>
            <a:ext cx="2402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04718A5-BE2C-C8BA-D242-19BB6CDF3C04}"/>
              </a:ext>
            </a:extLst>
          </p:cNvPr>
          <p:cNvSpPr txBox="1"/>
          <p:nvPr/>
        </p:nvSpPr>
        <p:spPr>
          <a:xfrm>
            <a:off x="3991972" y="3960125"/>
            <a:ext cx="2402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71AC35F-935F-CE49-0713-AA68583439FE}"/>
              </a:ext>
            </a:extLst>
          </p:cNvPr>
          <p:cNvSpPr txBox="1"/>
          <p:nvPr/>
        </p:nvSpPr>
        <p:spPr>
          <a:xfrm>
            <a:off x="464022" y="7333398"/>
            <a:ext cx="2402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0040092-3E27-D147-68DF-FE6175EE0760}"/>
              </a:ext>
            </a:extLst>
          </p:cNvPr>
          <p:cNvSpPr txBox="1"/>
          <p:nvPr/>
        </p:nvSpPr>
        <p:spPr>
          <a:xfrm>
            <a:off x="3991971" y="7333398"/>
            <a:ext cx="2402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Kirjoita tähän…</a:t>
            </a:r>
          </a:p>
        </p:txBody>
      </p:sp>
    </p:spTree>
    <p:extLst>
      <p:ext uri="{BB962C8B-B14F-4D97-AF65-F5344CB8AC3E}">
        <p14:creationId xmlns:p14="http://schemas.microsoft.com/office/powerpoint/2010/main" val="2849413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48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80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1214</TotalTime>
  <Words>21</Words>
  <Application>Microsoft Office PowerPoint</Application>
  <PresentationFormat>A4-paperi (210 x 297 mm)</PresentationFormat>
  <Paragraphs>7</Paragraphs>
  <Slides>23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Sari Smedman</dc:creator>
  <cp:lastModifiedBy>Sari Smedman</cp:lastModifiedBy>
  <cp:revision>2</cp:revision>
  <cp:lastPrinted>2024-04-04T10:01:05Z</cp:lastPrinted>
  <dcterms:created xsi:type="dcterms:W3CDTF">2024-04-03T16:49:26Z</dcterms:created>
  <dcterms:modified xsi:type="dcterms:W3CDTF">2026-08-27T12:56:13Z</dcterms:modified>
</cp:coreProperties>
</file>