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5" r:id="rId2"/>
    <p:sldId id="328" r:id="rId3"/>
    <p:sldId id="326" r:id="rId4"/>
    <p:sldId id="302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</p:sldIdLst>
  <p:sldSz cx="6858000" cy="9906000" type="A4"/>
  <p:notesSz cx="6810375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2F8715-8A24-48FF-B5FC-1086F8A0E133}" v="90" dt="2024-04-05T08:37:10.1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84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i Smedman" userId="b79aac66d1901d05" providerId="LiveId" clId="{9F2F8715-8A24-48FF-B5FC-1086F8A0E133}"/>
    <pc:docChg chg="undo redo custSel addSld delSld modSld sldOrd">
      <pc:chgData name="Sari Smedman" userId="b79aac66d1901d05" providerId="LiveId" clId="{9F2F8715-8A24-48FF-B5FC-1086F8A0E133}" dt="2024-04-05T08:37:10.101" v="2019"/>
      <pc:docMkLst>
        <pc:docMk/>
      </pc:docMkLst>
      <pc:sldChg chg="modSp del mod">
        <pc:chgData name="Sari Smedman" userId="b79aac66d1901d05" providerId="LiveId" clId="{9F2F8715-8A24-48FF-B5FC-1086F8A0E133}" dt="2024-04-04T15:06:58.531" v="1299" actId="47"/>
        <pc:sldMkLst>
          <pc:docMk/>
          <pc:sldMk cId="3215173127" sldId="284"/>
        </pc:sldMkLst>
        <pc:spChg chg="mod">
          <ac:chgData name="Sari Smedman" userId="b79aac66d1901d05" providerId="LiveId" clId="{9F2F8715-8A24-48FF-B5FC-1086F8A0E133}" dt="2024-04-04T15:05:17.608" v="1294" actId="20577"/>
          <ac:spMkLst>
            <pc:docMk/>
            <pc:sldMk cId="3215173127" sldId="284"/>
            <ac:spMk id="7" creationId="{9E40767E-9B10-2948-0FD6-C488A7792EDF}"/>
          </ac:spMkLst>
        </pc:spChg>
      </pc:sldChg>
      <pc:sldChg chg="addSp delSp modSp mod setBg">
        <pc:chgData name="Sari Smedman" userId="b79aac66d1901d05" providerId="LiveId" clId="{9F2F8715-8A24-48FF-B5FC-1086F8A0E133}" dt="2024-04-04T18:33:30.252" v="2002"/>
        <pc:sldMkLst>
          <pc:docMk/>
          <pc:sldMk cId="1587244990" sldId="302"/>
        </pc:sldMkLst>
        <pc:spChg chg="del mod ord">
          <ac:chgData name="Sari Smedman" userId="b79aac66d1901d05" providerId="LiveId" clId="{9F2F8715-8A24-48FF-B5FC-1086F8A0E133}" dt="2024-04-04T15:02:19.225" v="1285" actId="478"/>
          <ac:spMkLst>
            <pc:docMk/>
            <pc:sldMk cId="1587244990" sldId="302"/>
            <ac:spMk id="19" creationId="{6DEFD872-C25A-62A5-3E0D-5CF10461F4D3}"/>
          </ac:spMkLst>
        </pc:spChg>
        <pc:spChg chg="add del mod">
          <ac:chgData name="Sari Smedman" userId="b79aac66d1901d05" providerId="LiveId" clId="{9F2F8715-8A24-48FF-B5FC-1086F8A0E133}" dt="2024-04-04T14:57:19.622" v="1278" actId="478"/>
          <ac:spMkLst>
            <pc:docMk/>
            <pc:sldMk cId="1587244990" sldId="302"/>
            <ac:spMk id="20" creationId="{EC6AE0AC-B305-F621-1358-4EBBBF1DEAD3}"/>
          </ac:spMkLst>
        </pc:spChg>
        <pc:picChg chg="del">
          <ac:chgData name="Sari Smedman" userId="b79aac66d1901d05" providerId="LiveId" clId="{9F2F8715-8A24-48FF-B5FC-1086F8A0E133}" dt="2024-04-04T15:02:24.762" v="1286" actId="478"/>
          <ac:picMkLst>
            <pc:docMk/>
            <pc:sldMk cId="1587244990" sldId="302"/>
            <ac:picMk id="3" creationId="{48BB1A12-8310-8A29-B46D-5621A83EE964}"/>
          </ac:picMkLst>
        </pc:picChg>
        <pc:picChg chg="del">
          <ac:chgData name="Sari Smedman" userId="b79aac66d1901d05" providerId="LiveId" clId="{9F2F8715-8A24-48FF-B5FC-1086F8A0E133}" dt="2024-04-04T15:02:24.762" v="1286" actId="478"/>
          <ac:picMkLst>
            <pc:docMk/>
            <pc:sldMk cId="1587244990" sldId="302"/>
            <ac:picMk id="4" creationId="{F2375D53-8AB6-B588-6E49-145C39249B08}"/>
          </ac:picMkLst>
        </pc:picChg>
        <pc:picChg chg="del">
          <ac:chgData name="Sari Smedman" userId="b79aac66d1901d05" providerId="LiveId" clId="{9F2F8715-8A24-48FF-B5FC-1086F8A0E133}" dt="2024-04-04T15:02:24.762" v="1286" actId="478"/>
          <ac:picMkLst>
            <pc:docMk/>
            <pc:sldMk cId="1587244990" sldId="302"/>
            <ac:picMk id="5" creationId="{F906DD79-546A-6022-3BE7-C80925150154}"/>
          </ac:picMkLst>
        </pc:picChg>
        <pc:picChg chg="del">
          <ac:chgData name="Sari Smedman" userId="b79aac66d1901d05" providerId="LiveId" clId="{9F2F8715-8A24-48FF-B5FC-1086F8A0E133}" dt="2024-04-04T15:02:24.762" v="1286" actId="478"/>
          <ac:picMkLst>
            <pc:docMk/>
            <pc:sldMk cId="1587244990" sldId="302"/>
            <ac:picMk id="6" creationId="{73DF6DFA-345F-6070-D2D6-EEC4FB91B96A}"/>
          </ac:picMkLst>
        </pc:picChg>
        <pc:picChg chg="del">
          <ac:chgData name="Sari Smedman" userId="b79aac66d1901d05" providerId="LiveId" clId="{9F2F8715-8A24-48FF-B5FC-1086F8A0E133}" dt="2024-04-04T15:02:24.762" v="1286" actId="478"/>
          <ac:picMkLst>
            <pc:docMk/>
            <pc:sldMk cId="1587244990" sldId="302"/>
            <ac:picMk id="7" creationId="{E4638D27-1FF6-1F2E-2D45-B3A4E4A61572}"/>
          </ac:picMkLst>
        </pc:picChg>
        <pc:picChg chg="del">
          <ac:chgData name="Sari Smedman" userId="b79aac66d1901d05" providerId="LiveId" clId="{9F2F8715-8A24-48FF-B5FC-1086F8A0E133}" dt="2024-04-04T15:02:24.762" v="1286" actId="478"/>
          <ac:picMkLst>
            <pc:docMk/>
            <pc:sldMk cId="1587244990" sldId="302"/>
            <ac:picMk id="8" creationId="{2AB55CD7-DC09-B9C3-3022-C7FF6BE463F5}"/>
          </ac:picMkLst>
        </pc:picChg>
        <pc:picChg chg="del">
          <ac:chgData name="Sari Smedman" userId="b79aac66d1901d05" providerId="LiveId" clId="{9F2F8715-8A24-48FF-B5FC-1086F8A0E133}" dt="2024-04-04T15:02:24.762" v="1286" actId="478"/>
          <ac:picMkLst>
            <pc:docMk/>
            <pc:sldMk cId="1587244990" sldId="302"/>
            <ac:picMk id="9" creationId="{9D70BC00-8D7F-481B-AC92-B8C45C769856}"/>
          </ac:picMkLst>
        </pc:picChg>
        <pc:picChg chg="del">
          <ac:chgData name="Sari Smedman" userId="b79aac66d1901d05" providerId="LiveId" clId="{9F2F8715-8A24-48FF-B5FC-1086F8A0E133}" dt="2024-04-04T15:02:24.762" v="1286" actId="478"/>
          <ac:picMkLst>
            <pc:docMk/>
            <pc:sldMk cId="1587244990" sldId="302"/>
            <ac:picMk id="10" creationId="{DA7107BB-D771-48AA-E1DD-6255F4370A5F}"/>
          </ac:picMkLst>
        </pc:picChg>
        <pc:picChg chg="del">
          <ac:chgData name="Sari Smedman" userId="b79aac66d1901d05" providerId="LiveId" clId="{9F2F8715-8A24-48FF-B5FC-1086F8A0E133}" dt="2024-04-04T15:02:24.762" v="1286" actId="478"/>
          <ac:picMkLst>
            <pc:docMk/>
            <pc:sldMk cId="1587244990" sldId="302"/>
            <ac:picMk id="11" creationId="{BCE0A5FF-0F6A-8EC4-E28D-5CF0B595AB96}"/>
          </ac:picMkLst>
        </pc:picChg>
        <pc:picChg chg="del">
          <ac:chgData name="Sari Smedman" userId="b79aac66d1901d05" providerId="LiveId" clId="{9F2F8715-8A24-48FF-B5FC-1086F8A0E133}" dt="2024-04-04T15:02:24.762" v="1286" actId="478"/>
          <ac:picMkLst>
            <pc:docMk/>
            <pc:sldMk cId="1587244990" sldId="302"/>
            <ac:picMk id="12" creationId="{E44BD7F1-9D0F-C78D-C3FC-24339A6E34AE}"/>
          </ac:picMkLst>
        </pc:picChg>
        <pc:picChg chg="del">
          <ac:chgData name="Sari Smedman" userId="b79aac66d1901d05" providerId="LiveId" clId="{9F2F8715-8A24-48FF-B5FC-1086F8A0E133}" dt="2024-04-04T15:02:24.762" v="1286" actId="478"/>
          <ac:picMkLst>
            <pc:docMk/>
            <pc:sldMk cId="1587244990" sldId="302"/>
            <ac:picMk id="13" creationId="{F67E1DF6-1CE1-F8A1-F635-EB89431971ED}"/>
          </ac:picMkLst>
        </pc:picChg>
        <pc:picChg chg="del">
          <ac:chgData name="Sari Smedman" userId="b79aac66d1901d05" providerId="LiveId" clId="{9F2F8715-8A24-48FF-B5FC-1086F8A0E133}" dt="2024-04-04T15:02:24.762" v="1286" actId="478"/>
          <ac:picMkLst>
            <pc:docMk/>
            <pc:sldMk cId="1587244990" sldId="302"/>
            <ac:picMk id="14" creationId="{AFA1A300-1F11-8B9F-1D9C-52BBD1F11D2D}"/>
          </ac:picMkLst>
        </pc:picChg>
        <pc:picChg chg="del">
          <ac:chgData name="Sari Smedman" userId="b79aac66d1901d05" providerId="LiveId" clId="{9F2F8715-8A24-48FF-B5FC-1086F8A0E133}" dt="2024-04-04T15:02:24.762" v="1286" actId="478"/>
          <ac:picMkLst>
            <pc:docMk/>
            <pc:sldMk cId="1587244990" sldId="302"/>
            <ac:picMk id="15" creationId="{27953699-6A90-F537-F28D-7FC3A2523FA2}"/>
          </ac:picMkLst>
        </pc:picChg>
        <pc:picChg chg="del">
          <ac:chgData name="Sari Smedman" userId="b79aac66d1901d05" providerId="LiveId" clId="{9F2F8715-8A24-48FF-B5FC-1086F8A0E133}" dt="2024-04-04T15:02:24.762" v="1286" actId="478"/>
          <ac:picMkLst>
            <pc:docMk/>
            <pc:sldMk cId="1587244990" sldId="302"/>
            <ac:picMk id="16" creationId="{55606DD5-5316-FE8E-EE0A-57BC6F5D4405}"/>
          </ac:picMkLst>
        </pc:picChg>
        <pc:picChg chg="del">
          <ac:chgData name="Sari Smedman" userId="b79aac66d1901d05" providerId="LiveId" clId="{9F2F8715-8A24-48FF-B5FC-1086F8A0E133}" dt="2024-04-04T15:02:24.762" v="1286" actId="478"/>
          <ac:picMkLst>
            <pc:docMk/>
            <pc:sldMk cId="1587244990" sldId="302"/>
            <ac:picMk id="17" creationId="{74C2ACEE-7C49-3C64-81A9-A2DB353C808A}"/>
          </ac:picMkLst>
        </pc:picChg>
        <pc:picChg chg="del">
          <ac:chgData name="Sari Smedman" userId="b79aac66d1901d05" providerId="LiveId" clId="{9F2F8715-8A24-48FF-B5FC-1086F8A0E133}" dt="2024-04-04T15:02:24.762" v="1286" actId="478"/>
          <ac:picMkLst>
            <pc:docMk/>
            <pc:sldMk cId="1587244990" sldId="302"/>
            <ac:picMk id="18" creationId="{75D97145-0971-B6AE-077D-3F0AE2707560}"/>
          </ac:picMkLst>
        </pc:picChg>
        <pc:picChg chg="add mod">
          <ac:chgData name="Sari Smedman" userId="b79aac66d1901d05" providerId="LiveId" clId="{9F2F8715-8A24-48FF-B5FC-1086F8A0E133}" dt="2024-04-04T15:02:48.562" v="1287"/>
          <ac:picMkLst>
            <pc:docMk/>
            <pc:sldMk cId="1587244990" sldId="302"/>
            <ac:picMk id="21" creationId="{C60EBFB4-505E-7CA8-9272-071BC6094D9E}"/>
          </ac:picMkLst>
        </pc:picChg>
        <pc:picChg chg="add mod">
          <ac:chgData name="Sari Smedman" userId="b79aac66d1901d05" providerId="LiveId" clId="{9F2F8715-8A24-48FF-B5FC-1086F8A0E133}" dt="2024-04-04T15:02:48.562" v="1287"/>
          <ac:picMkLst>
            <pc:docMk/>
            <pc:sldMk cId="1587244990" sldId="302"/>
            <ac:picMk id="22" creationId="{0EBE2930-DB14-6FDD-2918-6CFB1870385A}"/>
          </ac:picMkLst>
        </pc:picChg>
        <pc:picChg chg="add mod">
          <ac:chgData name="Sari Smedman" userId="b79aac66d1901d05" providerId="LiveId" clId="{9F2F8715-8A24-48FF-B5FC-1086F8A0E133}" dt="2024-04-04T15:02:48.562" v="1287"/>
          <ac:picMkLst>
            <pc:docMk/>
            <pc:sldMk cId="1587244990" sldId="302"/>
            <ac:picMk id="23" creationId="{6E632A4E-F5B3-2866-9B8E-CDD89957FBF4}"/>
          </ac:picMkLst>
        </pc:picChg>
        <pc:picChg chg="add mod">
          <ac:chgData name="Sari Smedman" userId="b79aac66d1901d05" providerId="LiveId" clId="{9F2F8715-8A24-48FF-B5FC-1086F8A0E133}" dt="2024-04-04T15:02:48.562" v="1287"/>
          <ac:picMkLst>
            <pc:docMk/>
            <pc:sldMk cId="1587244990" sldId="302"/>
            <ac:picMk id="24" creationId="{BC62FCAA-6240-C08C-8467-70ECE006D5E8}"/>
          </ac:picMkLst>
        </pc:picChg>
        <pc:picChg chg="add mod">
          <ac:chgData name="Sari Smedman" userId="b79aac66d1901d05" providerId="LiveId" clId="{9F2F8715-8A24-48FF-B5FC-1086F8A0E133}" dt="2024-04-04T15:02:48.562" v="1287"/>
          <ac:picMkLst>
            <pc:docMk/>
            <pc:sldMk cId="1587244990" sldId="302"/>
            <ac:picMk id="25" creationId="{354B2FF4-CDF0-E65E-A9D5-BE31E34C3071}"/>
          </ac:picMkLst>
        </pc:picChg>
        <pc:picChg chg="add mod">
          <ac:chgData name="Sari Smedman" userId="b79aac66d1901d05" providerId="LiveId" clId="{9F2F8715-8A24-48FF-B5FC-1086F8A0E133}" dt="2024-04-04T15:02:48.562" v="1287"/>
          <ac:picMkLst>
            <pc:docMk/>
            <pc:sldMk cId="1587244990" sldId="302"/>
            <ac:picMk id="26" creationId="{1DEB5F13-76F9-7126-4957-6A656B835711}"/>
          </ac:picMkLst>
        </pc:picChg>
        <pc:picChg chg="add mod">
          <ac:chgData name="Sari Smedman" userId="b79aac66d1901d05" providerId="LiveId" clId="{9F2F8715-8A24-48FF-B5FC-1086F8A0E133}" dt="2024-04-04T15:02:48.562" v="1287"/>
          <ac:picMkLst>
            <pc:docMk/>
            <pc:sldMk cId="1587244990" sldId="302"/>
            <ac:picMk id="27" creationId="{584FD125-3048-60F5-C20D-A8DFEA5BB403}"/>
          </ac:picMkLst>
        </pc:picChg>
        <pc:picChg chg="add mod">
          <ac:chgData name="Sari Smedman" userId="b79aac66d1901d05" providerId="LiveId" clId="{9F2F8715-8A24-48FF-B5FC-1086F8A0E133}" dt="2024-04-04T15:02:48.562" v="1287"/>
          <ac:picMkLst>
            <pc:docMk/>
            <pc:sldMk cId="1587244990" sldId="302"/>
            <ac:picMk id="28" creationId="{9A63AEF9-D5D4-BCF5-E49F-7D41DF7215BE}"/>
          </ac:picMkLst>
        </pc:picChg>
        <pc:picChg chg="add mod">
          <ac:chgData name="Sari Smedman" userId="b79aac66d1901d05" providerId="LiveId" clId="{9F2F8715-8A24-48FF-B5FC-1086F8A0E133}" dt="2024-04-04T15:02:48.562" v="1287"/>
          <ac:picMkLst>
            <pc:docMk/>
            <pc:sldMk cId="1587244990" sldId="302"/>
            <ac:picMk id="29" creationId="{56292B97-166D-3C78-5B3F-EA48B2F9D9DB}"/>
          </ac:picMkLst>
        </pc:picChg>
        <pc:picChg chg="add mod">
          <ac:chgData name="Sari Smedman" userId="b79aac66d1901d05" providerId="LiveId" clId="{9F2F8715-8A24-48FF-B5FC-1086F8A0E133}" dt="2024-04-04T15:02:48.562" v="1287"/>
          <ac:picMkLst>
            <pc:docMk/>
            <pc:sldMk cId="1587244990" sldId="302"/>
            <ac:picMk id="30" creationId="{DD51E1AA-09F5-F423-8A7C-B69998A801A4}"/>
          </ac:picMkLst>
        </pc:picChg>
        <pc:picChg chg="add mod">
          <ac:chgData name="Sari Smedman" userId="b79aac66d1901d05" providerId="LiveId" clId="{9F2F8715-8A24-48FF-B5FC-1086F8A0E133}" dt="2024-04-04T15:02:48.562" v="1287"/>
          <ac:picMkLst>
            <pc:docMk/>
            <pc:sldMk cId="1587244990" sldId="302"/>
            <ac:picMk id="31" creationId="{EFDE5CCE-262D-62DC-B65F-03612D3294BE}"/>
          </ac:picMkLst>
        </pc:picChg>
        <pc:picChg chg="add mod">
          <ac:chgData name="Sari Smedman" userId="b79aac66d1901d05" providerId="LiveId" clId="{9F2F8715-8A24-48FF-B5FC-1086F8A0E133}" dt="2024-04-04T15:02:48.562" v="1287"/>
          <ac:picMkLst>
            <pc:docMk/>
            <pc:sldMk cId="1587244990" sldId="302"/>
            <ac:picMk id="32" creationId="{BB9EF0B4-4D70-9C0D-8CC3-1BD5286E9F1F}"/>
          </ac:picMkLst>
        </pc:picChg>
        <pc:picChg chg="add mod">
          <ac:chgData name="Sari Smedman" userId="b79aac66d1901d05" providerId="LiveId" clId="{9F2F8715-8A24-48FF-B5FC-1086F8A0E133}" dt="2024-04-04T15:02:48.562" v="1287"/>
          <ac:picMkLst>
            <pc:docMk/>
            <pc:sldMk cId="1587244990" sldId="302"/>
            <ac:picMk id="33" creationId="{1F24E00B-3D2F-7DEA-AA0E-AA7B487B7C57}"/>
          </ac:picMkLst>
        </pc:picChg>
        <pc:picChg chg="add mod">
          <ac:chgData name="Sari Smedman" userId="b79aac66d1901d05" providerId="LiveId" clId="{9F2F8715-8A24-48FF-B5FC-1086F8A0E133}" dt="2024-04-04T15:02:48.562" v="1287"/>
          <ac:picMkLst>
            <pc:docMk/>
            <pc:sldMk cId="1587244990" sldId="302"/>
            <ac:picMk id="34" creationId="{37860291-8324-DFB2-249A-12BF24070EF7}"/>
          </ac:picMkLst>
        </pc:picChg>
        <pc:picChg chg="add mod">
          <ac:chgData name="Sari Smedman" userId="b79aac66d1901d05" providerId="LiveId" clId="{9F2F8715-8A24-48FF-B5FC-1086F8A0E133}" dt="2024-04-04T15:02:48.562" v="1287"/>
          <ac:picMkLst>
            <pc:docMk/>
            <pc:sldMk cId="1587244990" sldId="302"/>
            <ac:picMk id="35" creationId="{B2EED271-3C4A-197A-1639-CDF578E626E0}"/>
          </ac:picMkLst>
        </pc:picChg>
      </pc:sldChg>
      <pc:sldChg chg="addSp delSp modSp del mod">
        <pc:chgData name="Sari Smedman" userId="b79aac66d1901d05" providerId="LiveId" clId="{9F2F8715-8A24-48FF-B5FC-1086F8A0E133}" dt="2024-04-04T15:24:53.516" v="1829" actId="47"/>
        <pc:sldMkLst>
          <pc:docMk/>
          <pc:sldMk cId="546169093" sldId="303"/>
        </pc:sldMkLst>
        <pc:picChg chg="add del mod">
          <ac:chgData name="Sari Smedman" userId="b79aac66d1901d05" providerId="LiveId" clId="{9F2F8715-8A24-48FF-B5FC-1086F8A0E133}" dt="2024-04-04T15:03:50.661" v="1291" actId="478"/>
          <ac:picMkLst>
            <pc:docMk/>
            <pc:sldMk cId="546169093" sldId="303"/>
            <ac:picMk id="2" creationId="{EAEA3AA4-8FEC-44E2-4D18-7AF679FC5CF3}"/>
          </ac:picMkLst>
        </pc:picChg>
      </pc:sldChg>
      <pc:sldChg chg="addSp modSp">
        <pc:chgData name="Sari Smedman" userId="b79aac66d1901d05" providerId="LiveId" clId="{9F2F8715-8A24-48FF-B5FC-1086F8A0E133}" dt="2024-04-04T15:27:03.270" v="1871"/>
        <pc:sldMkLst>
          <pc:docMk/>
          <pc:sldMk cId="412163454" sldId="304"/>
        </pc:sldMkLst>
        <pc:spChg chg="add mod">
          <ac:chgData name="Sari Smedman" userId="b79aac66d1901d05" providerId="LiveId" clId="{9F2F8715-8A24-48FF-B5FC-1086F8A0E133}" dt="2024-04-04T15:27:03.270" v="1871"/>
          <ac:spMkLst>
            <pc:docMk/>
            <pc:sldMk cId="412163454" sldId="304"/>
            <ac:spMk id="2" creationId="{DB774A85-4EB3-01B3-60A7-931F320D94E0}"/>
          </ac:spMkLst>
        </pc:spChg>
        <pc:spChg chg="add mod">
          <ac:chgData name="Sari Smedman" userId="b79aac66d1901d05" providerId="LiveId" clId="{9F2F8715-8A24-48FF-B5FC-1086F8A0E133}" dt="2024-04-04T15:27:03.270" v="1871"/>
          <ac:spMkLst>
            <pc:docMk/>
            <pc:sldMk cId="412163454" sldId="304"/>
            <ac:spMk id="3" creationId="{84FB23CF-6C86-3DC5-A910-C943B35484EB}"/>
          </ac:spMkLst>
        </pc:spChg>
        <pc:spChg chg="add mod">
          <ac:chgData name="Sari Smedman" userId="b79aac66d1901d05" providerId="LiveId" clId="{9F2F8715-8A24-48FF-B5FC-1086F8A0E133}" dt="2024-04-04T15:27:03.270" v="1871"/>
          <ac:spMkLst>
            <pc:docMk/>
            <pc:sldMk cId="412163454" sldId="304"/>
            <ac:spMk id="4" creationId="{CC341FFC-F6E7-858B-09A2-C3C757DEF32C}"/>
          </ac:spMkLst>
        </pc:spChg>
        <pc:spChg chg="add mod">
          <ac:chgData name="Sari Smedman" userId="b79aac66d1901d05" providerId="LiveId" clId="{9F2F8715-8A24-48FF-B5FC-1086F8A0E133}" dt="2024-04-04T15:27:03.270" v="1871"/>
          <ac:spMkLst>
            <pc:docMk/>
            <pc:sldMk cId="412163454" sldId="304"/>
            <ac:spMk id="5" creationId="{AD5BED19-5EC8-D0CE-2A30-567C014712AF}"/>
          </ac:spMkLst>
        </pc:spChg>
        <pc:spChg chg="add mod">
          <ac:chgData name="Sari Smedman" userId="b79aac66d1901d05" providerId="LiveId" clId="{9F2F8715-8A24-48FF-B5FC-1086F8A0E133}" dt="2024-04-04T15:27:03.270" v="1871"/>
          <ac:spMkLst>
            <pc:docMk/>
            <pc:sldMk cId="412163454" sldId="304"/>
            <ac:spMk id="6" creationId="{21FED8BC-4952-EF16-6426-12FFD0617610}"/>
          </ac:spMkLst>
        </pc:spChg>
        <pc:spChg chg="add mod">
          <ac:chgData name="Sari Smedman" userId="b79aac66d1901d05" providerId="LiveId" clId="{9F2F8715-8A24-48FF-B5FC-1086F8A0E133}" dt="2024-04-04T15:27:03.270" v="1871"/>
          <ac:spMkLst>
            <pc:docMk/>
            <pc:sldMk cId="412163454" sldId="304"/>
            <ac:spMk id="7" creationId="{21AD4616-85AB-DCBE-45F6-6DA3F5BC10BF}"/>
          </ac:spMkLst>
        </pc:spChg>
        <pc:spChg chg="add mod">
          <ac:chgData name="Sari Smedman" userId="b79aac66d1901d05" providerId="LiveId" clId="{9F2F8715-8A24-48FF-B5FC-1086F8A0E133}" dt="2024-04-04T15:27:03.270" v="1871"/>
          <ac:spMkLst>
            <pc:docMk/>
            <pc:sldMk cId="412163454" sldId="304"/>
            <ac:spMk id="8" creationId="{3B16FADB-4582-D081-AB3E-6978FD0F8859}"/>
          </ac:spMkLst>
        </pc:spChg>
        <pc:spChg chg="add mod">
          <ac:chgData name="Sari Smedman" userId="b79aac66d1901d05" providerId="LiveId" clId="{9F2F8715-8A24-48FF-B5FC-1086F8A0E133}" dt="2024-04-04T15:27:03.270" v="1871"/>
          <ac:spMkLst>
            <pc:docMk/>
            <pc:sldMk cId="412163454" sldId="304"/>
            <ac:spMk id="9" creationId="{02C3279A-D734-6A3B-56BA-BB280B145EA3}"/>
          </ac:spMkLst>
        </pc:spChg>
        <pc:spChg chg="add mod">
          <ac:chgData name="Sari Smedman" userId="b79aac66d1901d05" providerId="LiveId" clId="{9F2F8715-8A24-48FF-B5FC-1086F8A0E133}" dt="2024-04-04T15:27:03.270" v="1871"/>
          <ac:spMkLst>
            <pc:docMk/>
            <pc:sldMk cId="412163454" sldId="304"/>
            <ac:spMk id="10" creationId="{CEC3692D-D047-7C36-FA86-164BCED38DCE}"/>
          </ac:spMkLst>
        </pc:spChg>
        <pc:spChg chg="add mod">
          <ac:chgData name="Sari Smedman" userId="b79aac66d1901d05" providerId="LiveId" clId="{9F2F8715-8A24-48FF-B5FC-1086F8A0E133}" dt="2024-04-04T15:27:03.270" v="1871"/>
          <ac:spMkLst>
            <pc:docMk/>
            <pc:sldMk cId="412163454" sldId="304"/>
            <ac:spMk id="11" creationId="{24F7604D-6EF5-FF3B-92A5-315D4DCAFAEF}"/>
          </ac:spMkLst>
        </pc:spChg>
        <pc:spChg chg="add mod">
          <ac:chgData name="Sari Smedman" userId="b79aac66d1901d05" providerId="LiveId" clId="{9F2F8715-8A24-48FF-B5FC-1086F8A0E133}" dt="2024-04-04T15:27:03.270" v="1871"/>
          <ac:spMkLst>
            <pc:docMk/>
            <pc:sldMk cId="412163454" sldId="304"/>
            <ac:spMk id="12" creationId="{5F1BC156-9003-E9B6-74E9-FF33A31377AA}"/>
          </ac:spMkLst>
        </pc:spChg>
        <pc:spChg chg="add mod">
          <ac:chgData name="Sari Smedman" userId="b79aac66d1901d05" providerId="LiveId" clId="{9F2F8715-8A24-48FF-B5FC-1086F8A0E133}" dt="2024-04-04T15:27:03.270" v="1871"/>
          <ac:spMkLst>
            <pc:docMk/>
            <pc:sldMk cId="412163454" sldId="304"/>
            <ac:spMk id="13" creationId="{BF5A7BE1-DB9F-E401-7730-3F0BA8E81969}"/>
          </ac:spMkLst>
        </pc:spChg>
      </pc:sldChg>
      <pc:sldChg chg="addSp modSp">
        <pc:chgData name="Sari Smedman" userId="b79aac66d1901d05" providerId="LiveId" clId="{9F2F8715-8A24-48FF-B5FC-1086F8A0E133}" dt="2024-04-04T15:27:07.086" v="1872"/>
        <pc:sldMkLst>
          <pc:docMk/>
          <pc:sldMk cId="3683861278" sldId="305"/>
        </pc:sldMkLst>
        <pc:spChg chg="add mod">
          <ac:chgData name="Sari Smedman" userId="b79aac66d1901d05" providerId="LiveId" clId="{9F2F8715-8A24-48FF-B5FC-1086F8A0E133}" dt="2024-04-04T15:27:07.086" v="1872"/>
          <ac:spMkLst>
            <pc:docMk/>
            <pc:sldMk cId="3683861278" sldId="305"/>
            <ac:spMk id="2" creationId="{25EF60E0-8290-B84B-A1ED-660F64516C1C}"/>
          </ac:spMkLst>
        </pc:spChg>
        <pc:spChg chg="add mod">
          <ac:chgData name="Sari Smedman" userId="b79aac66d1901d05" providerId="LiveId" clId="{9F2F8715-8A24-48FF-B5FC-1086F8A0E133}" dt="2024-04-04T15:27:07.086" v="1872"/>
          <ac:spMkLst>
            <pc:docMk/>
            <pc:sldMk cId="3683861278" sldId="305"/>
            <ac:spMk id="3" creationId="{07D4F957-6F55-62F1-358E-953106C06867}"/>
          </ac:spMkLst>
        </pc:spChg>
        <pc:spChg chg="add mod">
          <ac:chgData name="Sari Smedman" userId="b79aac66d1901d05" providerId="LiveId" clId="{9F2F8715-8A24-48FF-B5FC-1086F8A0E133}" dt="2024-04-04T15:27:07.086" v="1872"/>
          <ac:spMkLst>
            <pc:docMk/>
            <pc:sldMk cId="3683861278" sldId="305"/>
            <ac:spMk id="4" creationId="{9E7429CB-FEBE-C2C8-1FDF-7401E3C938A9}"/>
          </ac:spMkLst>
        </pc:spChg>
        <pc:spChg chg="add mod">
          <ac:chgData name="Sari Smedman" userId="b79aac66d1901d05" providerId="LiveId" clId="{9F2F8715-8A24-48FF-B5FC-1086F8A0E133}" dt="2024-04-04T15:27:07.086" v="1872"/>
          <ac:spMkLst>
            <pc:docMk/>
            <pc:sldMk cId="3683861278" sldId="305"/>
            <ac:spMk id="5" creationId="{8B8A476A-CE67-4B52-02A6-E1A855C602B1}"/>
          </ac:spMkLst>
        </pc:spChg>
        <pc:spChg chg="add mod">
          <ac:chgData name="Sari Smedman" userId="b79aac66d1901d05" providerId="LiveId" clId="{9F2F8715-8A24-48FF-B5FC-1086F8A0E133}" dt="2024-04-04T15:27:07.086" v="1872"/>
          <ac:spMkLst>
            <pc:docMk/>
            <pc:sldMk cId="3683861278" sldId="305"/>
            <ac:spMk id="6" creationId="{E22E4730-165F-618C-B3A2-3F84F52EA900}"/>
          </ac:spMkLst>
        </pc:spChg>
        <pc:spChg chg="add mod">
          <ac:chgData name="Sari Smedman" userId="b79aac66d1901d05" providerId="LiveId" clId="{9F2F8715-8A24-48FF-B5FC-1086F8A0E133}" dt="2024-04-04T15:27:07.086" v="1872"/>
          <ac:spMkLst>
            <pc:docMk/>
            <pc:sldMk cId="3683861278" sldId="305"/>
            <ac:spMk id="7" creationId="{5090A749-A10E-A787-811A-33E3D4819725}"/>
          </ac:spMkLst>
        </pc:spChg>
        <pc:spChg chg="add mod">
          <ac:chgData name="Sari Smedman" userId="b79aac66d1901d05" providerId="LiveId" clId="{9F2F8715-8A24-48FF-B5FC-1086F8A0E133}" dt="2024-04-04T15:27:07.086" v="1872"/>
          <ac:spMkLst>
            <pc:docMk/>
            <pc:sldMk cId="3683861278" sldId="305"/>
            <ac:spMk id="8" creationId="{F1049024-B9BE-931C-5DE3-5FED747C90F3}"/>
          </ac:spMkLst>
        </pc:spChg>
        <pc:spChg chg="add mod">
          <ac:chgData name="Sari Smedman" userId="b79aac66d1901d05" providerId="LiveId" clId="{9F2F8715-8A24-48FF-B5FC-1086F8A0E133}" dt="2024-04-04T15:27:07.086" v="1872"/>
          <ac:spMkLst>
            <pc:docMk/>
            <pc:sldMk cId="3683861278" sldId="305"/>
            <ac:spMk id="9" creationId="{1C00D196-75E4-615D-DA85-26C9492693B5}"/>
          </ac:spMkLst>
        </pc:spChg>
        <pc:spChg chg="add mod">
          <ac:chgData name="Sari Smedman" userId="b79aac66d1901d05" providerId="LiveId" clId="{9F2F8715-8A24-48FF-B5FC-1086F8A0E133}" dt="2024-04-04T15:27:07.086" v="1872"/>
          <ac:spMkLst>
            <pc:docMk/>
            <pc:sldMk cId="3683861278" sldId="305"/>
            <ac:spMk id="10" creationId="{7E22B811-0091-A84C-ECC4-075995815C6C}"/>
          </ac:spMkLst>
        </pc:spChg>
        <pc:spChg chg="add mod">
          <ac:chgData name="Sari Smedman" userId="b79aac66d1901d05" providerId="LiveId" clId="{9F2F8715-8A24-48FF-B5FC-1086F8A0E133}" dt="2024-04-04T15:27:07.086" v="1872"/>
          <ac:spMkLst>
            <pc:docMk/>
            <pc:sldMk cId="3683861278" sldId="305"/>
            <ac:spMk id="11" creationId="{2E20B854-296F-432E-F206-90958382D8E9}"/>
          </ac:spMkLst>
        </pc:spChg>
        <pc:spChg chg="add mod">
          <ac:chgData name="Sari Smedman" userId="b79aac66d1901d05" providerId="LiveId" clId="{9F2F8715-8A24-48FF-B5FC-1086F8A0E133}" dt="2024-04-04T15:27:07.086" v="1872"/>
          <ac:spMkLst>
            <pc:docMk/>
            <pc:sldMk cId="3683861278" sldId="305"/>
            <ac:spMk id="12" creationId="{7BC81E44-3CCD-6FA5-76B9-F0346D51F2A4}"/>
          </ac:spMkLst>
        </pc:spChg>
        <pc:spChg chg="add mod">
          <ac:chgData name="Sari Smedman" userId="b79aac66d1901d05" providerId="LiveId" clId="{9F2F8715-8A24-48FF-B5FC-1086F8A0E133}" dt="2024-04-04T15:27:07.086" v="1872"/>
          <ac:spMkLst>
            <pc:docMk/>
            <pc:sldMk cId="3683861278" sldId="305"/>
            <ac:spMk id="13" creationId="{878A5AEF-FF5F-F384-6DE0-456D458702F0}"/>
          </ac:spMkLst>
        </pc:spChg>
      </pc:sldChg>
      <pc:sldChg chg="addSp modSp">
        <pc:chgData name="Sari Smedman" userId="b79aac66d1901d05" providerId="LiveId" clId="{9F2F8715-8A24-48FF-B5FC-1086F8A0E133}" dt="2024-04-04T15:27:10.917" v="1873"/>
        <pc:sldMkLst>
          <pc:docMk/>
          <pc:sldMk cId="328668041" sldId="306"/>
        </pc:sldMkLst>
        <pc:spChg chg="add mod">
          <ac:chgData name="Sari Smedman" userId="b79aac66d1901d05" providerId="LiveId" clId="{9F2F8715-8A24-48FF-B5FC-1086F8A0E133}" dt="2024-04-04T15:27:10.917" v="1873"/>
          <ac:spMkLst>
            <pc:docMk/>
            <pc:sldMk cId="328668041" sldId="306"/>
            <ac:spMk id="2" creationId="{C43E0A71-9580-8994-73AB-33AA8E7C8836}"/>
          </ac:spMkLst>
        </pc:spChg>
        <pc:spChg chg="add mod">
          <ac:chgData name="Sari Smedman" userId="b79aac66d1901d05" providerId="LiveId" clId="{9F2F8715-8A24-48FF-B5FC-1086F8A0E133}" dt="2024-04-04T15:27:10.917" v="1873"/>
          <ac:spMkLst>
            <pc:docMk/>
            <pc:sldMk cId="328668041" sldId="306"/>
            <ac:spMk id="3" creationId="{576DED8E-5F03-D52B-259F-FA44547EC6DC}"/>
          </ac:spMkLst>
        </pc:spChg>
        <pc:spChg chg="add mod">
          <ac:chgData name="Sari Smedman" userId="b79aac66d1901d05" providerId="LiveId" clId="{9F2F8715-8A24-48FF-B5FC-1086F8A0E133}" dt="2024-04-04T15:27:10.917" v="1873"/>
          <ac:spMkLst>
            <pc:docMk/>
            <pc:sldMk cId="328668041" sldId="306"/>
            <ac:spMk id="4" creationId="{EB43A6DB-BD80-480D-5273-A4D52EBCD822}"/>
          </ac:spMkLst>
        </pc:spChg>
        <pc:spChg chg="add mod">
          <ac:chgData name="Sari Smedman" userId="b79aac66d1901d05" providerId="LiveId" clId="{9F2F8715-8A24-48FF-B5FC-1086F8A0E133}" dt="2024-04-04T15:27:10.917" v="1873"/>
          <ac:spMkLst>
            <pc:docMk/>
            <pc:sldMk cId="328668041" sldId="306"/>
            <ac:spMk id="5" creationId="{1E065697-DB50-168E-3698-2933AE313534}"/>
          </ac:spMkLst>
        </pc:spChg>
        <pc:spChg chg="add mod">
          <ac:chgData name="Sari Smedman" userId="b79aac66d1901d05" providerId="LiveId" clId="{9F2F8715-8A24-48FF-B5FC-1086F8A0E133}" dt="2024-04-04T15:27:10.917" v="1873"/>
          <ac:spMkLst>
            <pc:docMk/>
            <pc:sldMk cId="328668041" sldId="306"/>
            <ac:spMk id="6" creationId="{41811572-61E1-7713-448A-51F406B2CD1D}"/>
          </ac:spMkLst>
        </pc:spChg>
        <pc:spChg chg="add mod">
          <ac:chgData name="Sari Smedman" userId="b79aac66d1901d05" providerId="LiveId" clId="{9F2F8715-8A24-48FF-B5FC-1086F8A0E133}" dt="2024-04-04T15:27:10.917" v="1873"/>
          <ac:spMkLst>
            <pc:docMk/>
            <pc:sldMk cId="328668041" sldId="306"/>
            <ac:spMk id="7" creationId="{DB0E37F2-870E-FDBF-71E6-567D1D64B135}"/>
          </ac:spMkLst>
        </pc:spChg>
        <pc:spChg chg="add mod">
          <ac:chgData name="Sari Smedman" userId="b79aac66d1901d05" providerId="LiveId" clId="{9F2F8715-8A24-48FF-B5FC-1086F8A0E133}" dt="2024-04-04T15:27:10.917" v="1873"/>
          <ac:spMkLst>
            <pc:docMk/>
            <pc:sldMk cId="328668041" sldId="306"/>
            <ac:spMk id="8" creationId="{BA6E285D-F250-9E9E-970D-30353623A63C}"/>
          </ac:spMkLst>
        </pc:spChg>
        <pc:spChg chg="add mod">
          <ac:chgData name="Sari Smedman" userId="b79aac66d1901d05" providerId="LiveId" clId="{9F2F8715-8A24-48FF-B5FC-1086F8A0E133}" dt="2024-04-04T15:27:10.917" v="1873"/>
          <ac:spMkLst>
            <pc:docMk/>
            <pc:sldMk cId="328668041" sldId="306"/>
            <ac:spMk id="9" creationId="{020ADA2C-717D-EF6E-872F-6A86D51A7D4F}"/>
          </ac:spMkLst>
        </pc:spChg>
        <pc:spChg chg="add mod">
          <ac:chgData name="Sari Smedman" userId="b79aac66d1901d05" providerId="LiveId" clId="{9F2F8715-8A24-48FF-B5FC-1086F8A0E133}" dt="2024-04-04T15:27:10.917" v="1873"/>
          <ac:spMkLst>
            <pc:docMk/>
            <pc:sldMk cId="328668041" sldId="306"/>
            <ac:spMk id="10" creationId="{C5D4DA83-1F99-1097-CB68-397FD6FAD9C6}"/>
          </ac:spMkLst>
        </pc:spChg>
        <pc:spChg chg="add mod">
          <ac:chgData name="Sari Smedman" userId="b79aac66d1901d05" providerId="LiveId" clId="{9F2F8715-8A24-48FF-B5FC-1086F8A0E133}" dt="2024-04-04T15:27:10.917" v="1873"/>
          <ac:spMkLst>
            <pc:docMk/>
            <pc:sldMk cId="328668041" sldId="306"/>
            <ac:spMk id="11" creationId="{005BF5A8-6C8C-6BFF-64AD-E985A7174DDC}"/>
          </ac:spMkLst>
        </pc:spChg>
        <pc:spChg chg="add mod">
          <ac:chgData name="Sari Smedman" userId="b79aac66d1901d05" providerId="LiveId" clId="{9F2F8715-8A24-48FF-B5FC-1086F8A0E133}" dt="2024-04-04T15:27:10.917" v="1873"/>
          <ac:spMkLst>
            <pc:docMk/>
            <pc:sldMk cId="328668041" sldId="306"/>
            <ac:spMk id="12" creationId="{4B843F7C-0D2B-7EA5-A6CC-C5D12F7E4922}"/>
          </ac:spMkLst>
        </pc:spChg>
        <pc:spChg chg="add mod">
          <ac:chgData name="Sari Smedman" userId="b79aac66d1901d05" providerId="LiveId" clId="{9F2F8715-8A24-48FF-B5FC-1086F8A0E133}" dt="2024-04-04T15:27:10.917" v="1873"/>
          <ac:spMkLst>
            <pc:docMk/>
            <pc:sldMk cId="328668041" sldId="306"/>
            <ac:spMk id="13" creationId="{ABAF736B-691F-08AA-C68B-0A4993826057}"/>
          </ac:spMkLst>
        </pc:spChg>
      </pc:sldChg>
      <pc:sldChg chg="addSp modSp">
        <pc:chgData name="Sari Smedman" userId="b79aac66d1901d05" providerId="LiveId" clId="{9F2F8715-8A24-48FF-B5FC-1086F8A0E133}" dt="2024-04-04T15:27:15.010" v="1874"/>
        <pc:sldMkLst>
          <pc:docMk/>
          <pc:sldMk cId="3889984050" sldId="307"/>
        </pc:sldMkLst>
        <pc:spChg chg="add mod">
          <ac:chgData name="Sari Smedman" userId="b79aac66d1901d05" providerId="LiveId" clId="{9F2F8715-8A24-48FF-B5FC-1086F8A0E133}" dt="2024-04-04T15:27:15.010" v="1874"/>
          <ac:spMkLst>
            <pc:docMk/>
            <pc:sldMk cId="3889984050" sldId="307"/>
            <ac:spMk id="2" creationId="{3F81C61F-F98D-D9AE-9B63-09A499D853AA}"/>
          </ac:spMkLst>
        </pc:spChg>
        <pc:spChg chg="add mod">
          <ac:chgData name="Sari Smedman" userId="b79aac66d1901d05" providerId="LiveId" clId="{9F2F8715-8A24-48FF-B5FC-1086F8A0E133}" dt="2024-04-04T15:27:15.010" v="1874"/>
          <ac:spMkLst>
            <pc:docMk/>
            <pc:sldMk cId="3889984050" sldId="307"/>
            <ac:spMk id="3" creationId="{CD9A5F27-6645-2ABA-0178-4BE0C712F416}"/>
          </ac:spMkLst>
        </pc:spChg>
        <pc:spChg chg="add mod">
          <ac:chgData name="Sari Smedman" userId="b79aac66d1901d05" providerId="LiveId" clId="{9F2F8715-8A24-48FF-B5FC-1086F8A0E133}" dt="2024-04-04T15:27:15.010" v="1874"/>
          <ac:spMkLst>
            <pc:docMk/>
            <pc:sldMk cId="3889984050" sldId="307"/>
            <ac:spMk id="4" creationId="{B5B44C85-8046-B062-90E4-CFFE7CA66D52}"/>
          </ac:spMkLst>
        </pc:spChg>
        <pc:spChg chg="add mod">
          <ac:chgData name="Sari Smedman" userId="b79aac66d1901d05" providerId="LiveId" clId="{9F2F8715-8A24-48FF-B5FC-1086F8A0E133}" dt="2024-04-04T15:27:15.010" v="1874"/>
          <ac:spMkLst>
            <pc:docMk/>
            <pc:sldMk cId="3889984050" sldId="307"/>
            <ac:spMk id="5" creationId="{81E890FA-C0CB-947C-A798-81D1A65EE1FC}"/>
          </ac:spMkLst>
        </pc:spChg>
        <pc:spChg chg="add mod">
          <ac:chgData name="Sari Smedman" userId="b79aac66d1901d05" providerId="LiveId" clId="{9F2F8715-8A24-48FF-B5FC-1086F8A0E133}" dt="2024-04-04T15:27:15.010" v="1874"/>
          <ac:spMkLst>
            <pc:docMk/>
            <pc:sldMk cId="3889984050" sldId="307"/>
            <ac:spMk id="6" creationId="{77676853-05EA-553F-989A-FFE75F62B205}"/>
          </ac:spMkLst>
        </pc:spChg>
        <pc:spChg chg="add mod">
          <ac:chgData name="Sari Smedman" userId="b79aac66d1901d05" providerId="LiveId" clId="{9F2F8715-8A24-48FF-B5FC-1086F8A0E133}" dt="2024-04-04T15:27:15.010" v="1874"/>
          <ac:spMkLst>
            <pc:docMk/>
            <pc:sldMk cId="3889984050" sldId="307"/>
            <ac:spMk id="7" creationId="{DE1B281D-5A09-65B5-DDA6-C8C9FB5023FD}"/>
          </ac:spMkLst>
        </pc:spChg>
        <pc:spChg chg="add mod">
          <ac:chgData name="Sari Smedman" userId="b79aac66d1901d05" providerId="LiveId" clId="{9F2F8715-8A24-48FF-B5FC-1086F8A0E133}" dt="2024-04-04T15:27:15.010" v="1874"/>
          <ac:spMkLst>
            <pc:docMk/>
            <pc:sldMk cId="3889984050" sldId="307"/>
            <ac:spMk id="8" creationId="{0D3EF5FB-4315-23BB-680B-FCF70437016A}"/>
          </ac:spMkLst>
        </pc:spChg>
        <pc:spChg chg="add mod">
          <ac:chgData name="Sari Smedman" userId="b79aac66d1901d05" providerId="LiveId" clId="{9F2F8715-8A24-48FF-B5FC-1086F8A0E133}" dt="2024-04-04T15:27:15.010" v="1874"/>
          <ac:spMkLst>
            <pc:docMk/>
            <pc:sldMk cId="3889984050" sldId="307"/>
            <ac:spMk id="9" creationId="{4863BB8C-FB1A-876D-1492-DD3485F870A8}"/>
          </ac:spMkLst>
        </pc:spChg>
        <pc:spChg chg="add mod">
          <ac:chgData name="Sari Smedman" userId="b79aac66d1901d05" providerId="LiveId" clId="{9F2F8715-8A24-48FF-B5FC-1086F8A0E133}" dt="2024-04-04T15:27:15.010" v="1874"/>
          <ac:spMkLst>
            <pc:docMk/>
            <pc:sldMk cId="3889984050" sldId="307"/>
            <ac:spMk id="10" creationId="{CEF00DA1-9829-97D8-633F-4DB8217070D8}"/>
          </ac:spMkLst>
        </pc:spChg>
        <pc:spChg chg="add mod">
          <ac:chgData name="Sari Smedman" userId="b79aac66d1901d05" providerId="LiveId" clId="{9F2F8715-8A24-48FF-B5FC-1086F8A0E133}" dt="2024-04-04T15:27:15.010" v="1874"/>
          <ac:spMkLst>
            <pc:docMk/>
            <pc:sldMk cId="3889984050" sldId="307"/>
            <ac:spMk id="11" creationId="{DF61DB76-7938-82E0-A65D-7422806E99CA}"/>
          </ac:spMkLst>
        </pc:spChg>
        <pc:spChg chg="add mod">
          <ac:chgData name="Sari Smedman" userId="b79aac66d1901d05" providerId="LiveId" clId="{9F2F8715-8A24-48FF-B5FC-1086F8A0E133}" dt="2024-04-04T15:27:15.010" v="1874"/>
          <ac:spMkLst>
            <pc:docMk/>
            <pc:sldMk cId="3889984050" sldId="307"/>
            <ac:spMk id="12" creationId="{2A392381-8850-5B84-1CB1-12AEDECC9209}"/>
          </ac:spMkLst>
        </pc:spChg>
        <pc:spChg chg="add mod">
          <ac:chgData name="Sari Smedman" userId="b79aac66d1901d05" providerId="LiveId" clId="{9F2F8715-8A24-48FF-B5FC-1086F8A0E133}" dt="2024-04-04T15:27:15.010" v="1874"/>
          <ac:spMkLst>
            <pc:docMk/>
            <pc:sldMk cId="3889984050" sldId="307"/>
            <ac:spMk id="13" creationId="{28E40E6D-2B94-B80D-A4B2-FDDE8D6A337F}"/>
          </ac:spMkLst>
        </pc:spChg>
      </pc:sldChg>
      <pc:sldChg chg="addSp modSp">
        <pc:chgData name="Sari Smedman" userId="b79aac66d1901d05" providerId="LiveId" clId="{9F2F8715-8A24-48FF-B5FC-1086F8A0E133}" dt="2024-04-04T15:27:18.945" v="1875"/>
        <pc:sldMkLst>
          <pc:docMk/>
          <pc:sldMk cId="3663375939" sldId="308"/>
        </pc:sldMkLst>
        <pc:spChg chg="add mod">
          <ac:chgData name="Sari Smedman" userId="b79aac66d1901d05" providerId="LiveId" clId="{9F2F8715-8A24-48FF-B5FC-1086F8A0E133}" dt="2024-04-04T15:27:18.945" v="1875"/>
          <ac:spMkLst>
            <pc:docMk/>
            <pc:sldMk cId="3663375939" sldId="308"/>
            <ac:spMk id="2" creationId="{B8CD025D-3333-ED98-B6B8-29FFE08E291F}"/>
          </ac:spMkLst>
        </pc:spChg>
        <pc:spChg chg="add mod">
          <ac:chgData name="Sari Smedman" userId="b79aac66d1901d05" providerId="LiveId" clId="{9F2F8715-8A24-48FF-B5FC-1086F8A0E133}" dt="2024-04-04T15:27:18.945" v="1875"/>
          <ac:spMkLst>
            <pc:docMk/>
            <pc:sldMk cId="3663375939" sldId="308"/>
            <ac:spMk id="3" creationId="{015C5848-BFED-DD5D-46E6-374197C54038}"/>
          </ac:spMkLst>
        </pc:spChg>
        <pc:spChg chg="add mod">
          <ac:chgData name="Sari Smedman" userId="b79aac66d1901d05" providerId="LiveId" clId="{9F2F8715-8A24-48FF-B5FC-1086F8A0E133}" dt="2024-04-04T15:27:18.945" v="1875"/>
          <ac:spMkLst>
            <pc:docMk/>
            <pc:sldMk cId="3663375939" sldId="308"/>
            <ac:spMk id="4" creationId="{3BC81102-2D96-CD4C-F85B-49FC08F8D1CB}"/>
          </ac:spMkLst>
        </pc:spChg>
        <pc:spChg chg="add mod">
          <ac:chgData name="Sari Smedman" userId="b79aac66d1901d05" providerId="LiveId" clId="{9F2F8715-8A24-48FF-B5FC-1086F8A0E133}" dt="2024-04-04T15:27:18.945" v="1875"/>
          <ac:spMkLst>
            <pc:docMk/>
            <pc:sldMk cId="3663375939" sldId="308"/>
            <ac:spMk id="5" creationId="{CB9A3B32-A1BF-F53B-688A-0DFB1414B6F7}"/>
          </ac:spMkLst>
        </pc:spChg>
        <pc:spChg chg="add mod">
          <ac:chgData name="Sari Smedman" userId="b79aac66d1901d05" providerId="LiveId" clId="{9F2F8715-8A24-48FF-B5FC-1086F8A0E133}" dt="2024-04-04T15:27:18.945" v="1875"/>
          <ac:spMkLst>
            <pc:docMk/>
            <pc:sldMk cId="3663375939" sldId="308"/>
            <ac:spMk id="6" creationId="{F80BB44C-6A88-F07F-7829-356A2E98FA51}"/>
          </ac:spMkLst>
        </pc:spChg>
        <pc:spChg chg="add mod">
          <ac:chgData name="Sari Smedman" userId="b79aac66d1901d05" providerId="LiveId" clId="{9F2F8715-8A24-48FF-B5FC-1086F8A0E133}" dt="2024-04-04T15:27:18.945" v="1875"/>
          <ac:spMkLst>
            <pc:docMk/>
            <pc:sldMk cId="3663375939" sldId="308"/>
            <ac:spMk id="7" creationId="{F5F4D33F-0317-8BE4-619E-D52F6EC13F20}"/>
          </ac:spMkLst>
        </pc:spChg>
        <pc:spChg chg="add mod">
          <ac:chgData name="Sari Smedman" userId="b79aac66d1901d05" providerId="LiveId" clId="{9F2F8715-8A24-48FF-B5FC-1086F8A0E133}" dt="2024-04-04T15:27:18.945" v="1875"/>
          <ac:spMkLst>
            <pc:docMk/>
            <pc:sldMk cId="3663375939" sldId="308"/>
            <ac:spMk id="8" creationId="{E3CEAE7C-3682-1FD0-F155-0E7706050225}"/>
          </ac:spMkLst>
        </pc:spChg>
        <pc:spChg chg="add mod">
          <ac:chgData name="Sari Smedman" userId="b79aac66d1901d05" providerId="LiveId" clId="{9F2F8715-8A24-48FF-B5FC-1086F8A0E133}" dt="2024-04-04T15:27:18.945" v="1875"/>
          <ac:spMkLst>
            <pc:docMk/>
            <pc:sldMk cId="3663375939" sldId="308"/>
            <ac:spMk id="9" creationId="{66A5D791-6E75-EECE-31E3-E55FDB3CA2EB}"/>
          </ac:spMkLst>
        </pc:spChg>
        <pc:spChg chg="add mod">
          <ac:chgData name="Sari Smedman" userId="b79aac66d1901d05" providerId="LiveId" clId="{9F2F8715-8A24-48FF-B5FC-1086F8A0E133}" dt="2024-04-04T15:27:18.945" v="1875"/>
          <ac:spMkLst>
            <pc:docMk/>
            <pc:sldMk cId="3663375939" sldId="308"/>
            <ac:spMk id="10" creationId="{8E35CC39-3049-FBF8-1B70-02DB48A245E5}"/>
          </ac:spMkLst>
        </pc:spChg>
        <pc:spChg chg="add mod">
          <ac:chgData name="Sari Smedman" userId="b79aac66d1901d05" providerId="LiveId" clId="{9F2F8715-8A24-48FF-B5FC-1086F8A0E133}" dt="2024-04-04T15:27:18.945" v="1875"/>
          <ac:spMkLst>
            <pc:docMk/>
            <pc:sldMk cId="3663375939" sldId="308"/>
            <ac:spMk id="11" creationId="{109EFED4-1EA9-1453-888E-7924A035F2B8}"/>
          </ac:spMkLst>
        </pc:spChg>
        <pc:spChg chg="add mod">
          <ac:chgData name="Sari Smedman" userId="b79aac66d1901d05" providerId="LiveId" clId="{9F2F8715-8A24-48FF-B5FC-1086F8A0E133}" dt="2024-04-04T15:27:18.945" v="1875"/>
          <ac:spMkLst>
            <pc:docMk/>
            <pc:sldMk cId="3663375939" sldId="308"/>
            <ac:spMk id="12" creationId="{CC4CC919-5827-F845-033B-BB5E8103C610}"/>
          </ac:spMkLst>
        </pc:spChg>
        <pc:spChg chg="add mod">
          <ac:chgData name="Sari Smedman" userId="b79aac66d1901d05" providerId="LiveId" clId="{9F2F8715-8A24-48FF-B5FC-1086F8A0E133}" dt="2024-04-04T15:27:18.945" v="1875"/>
          <ac:spMkLst>
            <pc:docMk/>
            <pc:sldMk cId="3663375939" sldId="308"/>
            <ac:spMk id="13" creationId="{884E3CFD-9B5D-3A82-F8E6-04BC72DD4E43}"/>
          </ac:spMkLst>
        </pc:spChg>
      </pc:sldChg>
      <pc:sldChg chg="addSp modSp">
        <pc:chgData name="Sari Smedman" userId="b79aac66d1901d05" providerId="LiveId" clId="{9F2F8715-8A24-48FF-B5FC-1086F8A0E133}" dt="2024-04-04T15:27:22.973" v="1876"/>
        <pc:sldMkLst>
          <pc:docMk/>
          <pc:sldMk cId="1176071027" sldId="309"/>
        </pc:sldMkLst>
        <pc:spChg chg="add mod">
          <ac:chgData name="Sari Smedman" userId="b79aac66d1901d05" providerId="LiveId" clId="{9F2F8715-8A24-48FF-B5FC-1086F8A0E133}" dt="2024-04-04T15:27:22.973" v="1876"/>
          <ac:spMkLst>
            <pc:docMk/>
            <pc:sldMk cId="1176071027" sldId="309"/>
            <ac:spMk id="2" creationId="{842EC5D2-7BD9-B1D4-D2FF-E67C4578F141}"/>
          </ac:spMkLst>
        </pc:spChg>
        <pc:spChg chg="add mod">
          <ac:chgData name="Sari Smedman" userId="b79aac66d1901d05" providerId="LiveId" clId="{9F2F8715-8A24-48FF-B5FC-1086F8A0E133}" dt="2024-04-04T15:27:22.973" v="1876"/>
          <ac:spMkLst>
            <pc:docMk/>
            <pc:sldMk cId="1176071027" sldId="309"/>
            <ac:spMk id="3" creationId="{82446C8D-93F6-4FCC-A004-CEE23B158B20}"/>
          </ac:spMkLst>
        </pc:spChg>
        <pc:spChg chg="add mod">
          <ac:chgData name="Sari Smedman" userId="b79aac66d1901d05" providerId="LiveId" clId="{9F2F8715-8A24-48FF-B5FC-1086F8A0E133}" dt="2024-04-04T15:27:22.973" v="1876"/>
          <ac:spMkLst>
            <pc:docMk/>
            <pc:sldMk cId="1176071027" sldId="309"/>
            <ac:spMk id="4" creationId="{123B5087-B401-1096-0720-3C32E030707B}"/>
          </ac:spMkLst>
        </pc:spChg>
        <pc:spChg chg="add mod">
          <ac:chgData name="Sari Smedman" userId="b79aac66d1901d05" providerId="LiveId" clId="{9F2F8715-8A24-48FF-B5FC-1086F8A0E133}" dt="2024-04-04T15:27:22.973" v="1876"/>
          <ac:spMkLst>
            <pc:docMk/>
            <pc:sldMk cId="1176071027" sldId="309"/>
            <ac:spMk id="5" creationId="{273F4758-399B-57DC-C581-BA06FD643AC4}"/>
          </ac:spMkLst>
        </pc:spChg>
        <pc:spChg chg="add mod">
          <ac:chgData name="Sari Smedman" userId="b79aac66d1901d05" providerId="LiveId" clId="{9F2F8715-8A24-48FF-B5FC-1086F8A0E133}" dt="2024-04-04T15:27:22.973" v="1876"/>
          <ac:spMkLst>
            <pc:docMk/>
            <pc:sldMk cId="1176071027" sldId="309"/>
            <ac:spMk id="6" creationId="{99843182-3A85-29D3-BEC2-16FE2473677B}"/>
          </ac:spMkLst>
        </pc:spChg>
        <pc:spChg chg="add mod">
          <ac:chgData name="Sari Smedman" userId="b79aac66d1901d05" providerId="LiveId" clId="{9F2F8715-8A24-48FF-B5FC-1086F8A0E133}" dt="2024-04-04T15:27:22.973" v="1876"/>
          <ac:spMkLst>
            <pc:docMk/>
            <pc:sldMk cId="1176071027" sldId="309"/>
            <ac:spMk id="7" creationId="{097D936D-15BD-114B-A7AC-EDB678503F6F}"/>
          </ac:spMkLst>
        </pc:spChg>
        <pc:spChg chg="add mod">
          <ac:chgData name="Sari Smedman" userId="b79aac66d1901d05" providerId="LiveId" clId="{9F2F8715-8A24-48FF-B5FC-1086F8A0E133}" dt="2024-04-04T15:27:22.973" v="1876"/>
          <ac:spMkLst>
            <pc:docMk/>
            <pc:sldMk cId="1176071027" sldId="309"/>
            <ac:spMk id="8" creationId="{AEAFB239-8F76-5482-44D0-104250F6460D}"/>
          </ac:spMkLst>
        </pc:spChg>
        <pc:spChg chg="add mod">
          <ac:chgData name="Sari Smedman" userId="b79aac66d1901d05" providerId="LiveId" clId="{9F2F8715-8A24-48FF-B5FC-1086F8A0E133}" dt="2024-04-04T15:27:22.973" v="1876"/>
          <ac:spMkLst>
            <pc:docMk/>
            <pc:sldMk cId="1176071027" sldId="309"/>
            <ac:spMk id="9" creationId="{64F09229-0E15-E8CF-8F7F-9284F885EBF4}"/>
          </ac:spMkLst>
        </pc:spChg>
        <pc:spChg chg="add mod">
          <ac:chgData name="Sari Smedman" userId="b79aac66d1901d05" providerId="LiveId" clId="{9F2F8715-8A24-48FF-B5FC-1086F8A0E133}" dt="2024-04-04T15:27:22.973" v="1876"/>
          <ac:spMkLst>
            <pc:docMk/>
            <pc:sldMk cId="1176071027" sldId="309"/>
            <ac:spMk id="10" creationId="{A5A6B75C-4900-4F38-F3B9-A8C3A671E734}"/>
          </ac:spMkLst>
        </pc:spChg>
        <pc:spChg chg="add mod">
          <ac:chgData name="Sari Smedman" userId="b79aac66d1901d05" providerId="LiveId" clId="{9F2F8715-8A24-48FF-B5FC-1086F8A0E133}" dt="2024-04-04T15:27:22.973" v="1876"/>
          <ac:spMkLst>
            <pc:docMk/>
            <pc:sldMk cId="1176071027" sldId="309"/>
            <ac:spMk id="11" creationId="{9827F651-A55F-F5E2-BE4C-092925C50220}"/>
          </ac:spMkLst>
        </pc:spChg>
        <pc:spChg chg="add mod">
          <ac:chgData name="Sari Smedman" userId="b79aac66d1901d05" providerId="LiveId" clId="{9F2F8715-8A24-48FF-B5FC-1086F8A0E133}" dt="2024-04-04T15:27:22.973" v="1876"/>
          <ac:spMkLst>
            <pc:docMk/>
            <pc:sldMk cId="1176071027" sldId="309"/>
            <ac:spMk id="12" creationId="{F7116346-99D8-13F7-74C1-3FF05DB09AA6}"/>
          </ac:spMkLst>
        </pc:spChg>
        <pc:spChg chg="add mod">
          <ac:chgData name="Sari Smedman" userId="b79aac66d1901d05" providerId="LiveId" clId="{9F2F8715-8A24-48FF-B5FC-1086F8A0E133}" dt="2024-04-04T15:27:22.973" v="1876"/>
          <ac:spMkLst>
            <pc:docMk/>
            <pc:sldMk cId="1176071027" sldId="309"/>
            <ac:spMk id="13" creationId="{E35BB5ED-6B9C-61EB-456F-8E9B8ABC15BD}"/>
          </ac:spMkLst>
        </pc:spChg>
      </pc:sldChg>
      <pc:sldChg chg="addSp modSp">
        <pc:chgData name="Sari Smedman" userId="b79aac66d1901d05" providerId="LiveId" clId="{9F2F8715-8A24-48FF-B5FC-1086F8A0E133}" dt="2024-04-04T15:27:28.013" v="1877"/>
        <pc:sldMkLst>
          <pc:docMk/>
          <pc:sldMk cId="2028947436" sldId="310"/>
        </pc:sldMkLst>
        <pc:spChg chg="add mod">
          <ac:chgData name="Sari Smedman" userId="b79aac66d1901d05" providerId="LiveId" clId="{9F2F8715-8A24-48FF-B5FC-1086F8A0E133}" dt="2024-04-04T15:27:28.013" v="1877"/>
          <ac:spMkLst>
            <pc:docMk/>
            <pc:sldMk cId="2028947436" sldId="310"/>
            <ac:spMk id="2" creationId="{705BC2C3-07BF-2984-74C7-E4EE6BD29635}"/>
          </ac:spMkLst>
        </pc:spChg>
        <pc:spChg chg="add mod">
          <ac:chgData name="Sari Smedman" userId="b79aac66d1901d05" providerId="LiveId" clId="{9F2F8715-8A24-48FF-B5FC-1086F8A0E133}" dt="2024-04-04T15:27:28.013" v="1877"/>
          <ac:spMkLst>
            <pc:docMk/>
            <pc:sldMk cId="2028947436" sldId="310"/>
            <ac:spMk id="3" creationId="{E9A341E8-0380-F607-8891-294E6A6A6E87}"/>
          </ac:spMkLst>
        </pc:spChg>
        <pc:spChg chg="add mod">
          <ac:chgData name="Sari Smedman" userId="b79aac66d1901d05" providerId="LiveId" clId="{9F2F8715-8A24-48FF-B5FC-1086F8A0E133}" dt="2024-04-04T15:27:28.013" v="1877"/>
          <ac:spMkLst>
            <pc:docMk/>
            <pc:sldMk cId="2028947436" sldId="310"/>
            <ac:spMk id="4" creationId="{49786A3E-0119-E723-BF9B-2DC319D32D50}"/>
          </ac:spMkLst>
        </pc:spChg>
        <pc:spChg chg="add mod">
          <ac:chgData name="Sari Smedman" userId="b79aac66d1901d05" providerId="LiveId" clId="{9F2F8715-8A24-48FF-B5FC-1086F8A0E133}" dt="2024-04-04T15:27:28.013" v="1877"/>
          <ac:spMkLst>
            <pc:docMk/>
            <pc:sldMk cId="2028947436" sldId="310"/>
            <ac:spMk id="5" creationId="{5E9F9F2B-5E11-CFEE-A915-E8593DE364B8}"/>
          </ac:spMkLst>
        </pc:spChg>
        <pc:spChg chg="add mod">
          <ac:chgData name="Sari Smedman" userId="b79aac66d1901d05" providerId="LiveId" clId="{9F2F8715-8A24-48FF-B5FC-1086F8A0E133}" dt="2024-04-04T15:27:28.013" v="1877"/>
          <ac:spMkLst>
            <pc:docMk/>
            <pc:sldMk cId="2028947436" sldId="310"/>
            <ac:spMk id="6" creationId="{0371536A-44FE-3233-E688-6E206A33DB7D}"/>
          </ac:spMkLst>
        </pc:spChg>
        <pc:spChg chg="add mod">
          <ac:chgData name="Sari Smedman" userId="b79aac66d1901d05" providerId="LiveId" clId="{9F2F8715-8A24-48FF-B5FC-1086F8A0E133}" dt="2024-04-04T15:27:28.013" v="1877"/>
          <ac:spMkLst>
            <pc:docMk/>
            <pc:sldMk cId="2028947436" sldId="310"/>
            <ac:spMk id="7" creationId="{F0C9C7E4-7FA9-F8E2-99CC-A34C440DD8A9}"/>
          </ac:spMkLst>
        </pc:spChg>
        <pc:spChg chg="add mod">
          <ac:chgData name="Sari Smedman" userId="b79aac66d1901d05" providerId="LiveId" clId="{9F2F8715-8A24-48FF-B5FC-1086F8A0E133}" dt="2024-04-04T15:27:28.013" v="1877"/>
          <ac:spMkLst>
            <pc:docMk/>
            <pc:sldMk cId="2028947436" sldId="310"/>
            <ac:spMk id="8" creationId="{6DC232AC-BE1B-7A95-9BDA-E82147176542}"/>
          </ac:spMkLst>
        </pc:spChg>
        <pc:spChg chg="add mod">
          <ac:chgData name="Sari Smedman" userId="b79aac66d1901d05" providerId="LiveId" clId="{9F2F8715-8A24-48FF-B5FC-1086F8A0E133}" dt="2024-04-04T15:27:28.013" v="1877"/>
          <ac:spMkLst>
            <pc:docMk/>
            <pc:sldMk cId="2028947436" sldId="310"/>
            <ac:spMk id="9" creationId="{43EAC9E0-B667-0373-D288-1B9DCCF00954}"/>
          </ac:spMkLst>
        </pc:spChg>
        <pc:spChg chg="add mod">
          <ac:chgData name="Sari Smedman" userId="b79aac66d1901d05" providerId="LiveId" clId="{9F2F8715-8A24-48FF-B5FC-1086F8A0E133}" dt="2024-04-04T15:27:28.013" v="1877"/>
          <ac:spMkLst>
            <pc:docMk/>
            <pc:sldMk cId="2028947436" sldId="310"/>
            <ac:spMk id="10" creationId="{DC2F790C-B7BD-51A4-16BE-30B4CE85F2FB}"/>
          </ac:spMkLst>
        </pc:spChg>
        <pc:spChg chg="add mod">
          <ac:chgData name="Sari Smedman" userId="b79aac66d1901d05" providerId="LiveId" clId="{9F2F8715-8A24-48FF-B5FC-1086F8A0E133}" dt="2024-04-04T15:27:28.013" v="1877"/>
          <ac:spMkLst>
            <pc:docMk/>
            <pc:sldMk cId="2028947436" sldId="310"/>
            <ac:spMk id="11" creationId="{ABAD2287-6686-7B31-B504-AC6F93D66751}"/>
          </ac:spMkLst>
        </pc:spChg>
        <pc:spChg chg="add mod">
          <ac:chgData name="Sari Smedman" userId="b79aac66d1901d05" providerId="LiveId" clId="{9F2F8715-8A24-48FF-B5FC-1086F8A0E133}" dt="2024-04-04T15:27:28.013" v="1877"/>
          <ac:spMkLst>
            <pc:docMk/>
            <pc:sldMk cId="2028947436" sldId="310"/>
            <ac:spMk id="12" creationId="{A8C98B2A-D344-DCD5-B3B2-D83DB6A8B679}"/>
          </ac:spMkLst>
        </pc:spChg>
        <pc:spChg chg="add mod">
          <ac:chgData name="Sari Smedman" userId="b79aac66d1901d05" providerId="LiveId" clId="{9F2F8715-8A24-48FF-B5FC-1086F8A0E133}" dt="2024-04-04T15:27:28.013" v="1877"/>
          <ac:spMkLst>
            <pc:docMk/>
            <pc:sldMk cId="2028947436" sldId="310"/>
            <ac:spMk id="13" creationId="{138B22FF-1F79-A9A5-A5FD-7B6C90ECB3E4}"/>
          </ac:spMkLst>
        </pc:spChg>
      </pc:sldChg>
      <pc:sldChg chg="addSp modSp">
        <pc:chgData name="Sari Smedman" userId="b79aac66d1901d05" providerId="LiveId" clId="{9F2F8715-8A24-48FF-B5FC-1086F8A0E133}" dt="2024-04-04T15:27:32.637" v="1878"/>
        <pc:sldMkLst>
          <pc:docMk/>
          <pc:sldMk cId="3343201942" sldId="311"/>
        </pc:sldMkLst>
        <pc:spChg chg="add mod">
          <ac:chgData name="Sari Smedman" userId="b79aac66d1901d05" providerId="LiveId" clId="{9F2F8715-8A24-48FF-B5FC-1086F8A0E133}" dt="2024-04-04T15:27:32.637" v="1878"/>
          <ac:spMkLst>
            <pc:docMk/>
            <pc:sldMk cId="3343201942" sldId="311"/>
            <ac:spMk id="2" creationId="{1AE5D82B-F3AD-3A90-CD93-42CC0173DD4C}"/>
          </ac:spMkLst>
        </pc:spChg>
        <pc:spChg chg="add mod">
          <ac:chgData name="Sari Smedman" userId="b79aac66d1901d05" providerId="LiveId" clId="{9F2F8715-8A24-48FF-B5FC-1086F8A0E133}" dt="2024-04-04T15:27:32.637" v="1878"/>
          <ac:spMkLst>
            <pc:docMk/>
            <pc:sldMk cId="3343201942" sldId="311"/>
            <ac:spMk id="3" creationId="{50A3DED9-E4B4-0F25-2693-09B6E765BF6B}"/>
          </ac:spMkLst>
        </pc:spChg>
        <pc:spChg chg="add mod">
          <ac:chgData name="Sari Smedman" userId="b79aac66d1901d05" providerId="LiveId" clId="{9F2F8715-8A24-48FF-B5FC-1086F8A0E133}" dt="2024-04-04T15:27:32.637" v="1878"/>
          <ac:spMkLst>
            <pc:docMk/>
            <pc:sldMk cId="3343201942" sldId="311"/>
            <ac:spMk id="4" creationId="{75D130F1-B584-8FE3-B5D3-1FEA61A296E7}"/>
          </ac:spMkLst>
        </pc:spChg>
        <pc:spChg chg="add mod">
          <ac:chgData name="Sari Smedman" userId="b79aac66d1901d05" providerId="LiveId" clId="{9F2F8715-8A24-48FF-B5FC-1086F8A0E133}" dt="2024-04-04T15:27:32.637" v="1878"/>
          <ac:spMkLst>
            <pc:docMk/>
            <pc:sldMk cId="3343201942" sldId="311"/>
            <ac:spMk id="5" creationId="{C5416829-0FEE-4565-1E94-F4E753F39BC4}"/>
          </ac:spMkLst>
        </pc:spChg>
        <pc:spChg chg="add mod">
          <ac:chgData name="Sari Smedman" userId="b79aac66d1901d05" providerId="LiveId" clId="{9F2F8715-8A24-48FF-B5FC-1086F8A0E133}" dt="2024-04-04T15:27:32.637" v="1878"/>
          <ac:spMkLst>
            <pc:docMk/>
            <pc:sldMk cId="3343201942" sldId="311"/>
            <ac:spMk id="6" creationId="{52478B26-7AFF-A861-0FB9-7CB33ED0E9A8}"/>
          </ac:spMkLst>
        </pc:spChg>
        <pc:spChg chg="add mod">
          <ac:chgData name="Sari Smedman" userId="b79aac66d1901d05" providerId="LiveId" clId="{9F2F8715-8A24-48FF-B5FC-1086F8A0E133}" dt="2024-04-04T15:27:32.637" v="1878"/>
          <ac:spMkLst>
            <pc:docMk/>
            <pc:sldMk cId="3343201942" sldId="311"/>
            <ac:spMk id="7" creationId="{21297FBD-7E92-41CE-4D87-65B6D11800D4}"/>
          </ac:spMkLst>
        </pc:spChg>
        <pc:spChg chg="add mod">
          <ac:chgData name="Sari Smedman" userId="b79aac66d1901d05" providerId="LiveId" clId="{9F2F8715-8A24-48FF-B5FC-1086F8A0E133}" dt="2024-04-04T15:27:32.637" v="1878"/>
          <ac:spMkLst>
            <pc:docMk/>
            <pc:sldMk cId="3343201942" sldId="311"/>
            <ac:spMk id="8" creationId="{F5615294-E39C-8F37-B5F8-BC059418380E}"/>
          </ac:spMkLst>
        </pc:spChg>
        <pc:spChg chg="add mod">
          <ac:chgData name="Sari Smedman" userId="b79aac66d1901d05" providerId="LiveId" clId="{9F2F8715-8A24-48FF-B5FC-1086F8A0E133}" dt="2024-04-04T15:27:32.637" v="1878"/>
          <ac:spMkLst>
            <pc:docMk/>
            <pc:sldMk cId="3343201942" sldId="311"/>
            <ac:spMk id="9" creationId="{2EDCB32C-A45F-0B93-B5E4-81CD306E876B}"/>
          </ac:spMkLst>
        </pc:spChg>
        <pc:spChg chg="add mod">
          <ac:chgData name="Sari Smedman" userId="b79aac66d1901d05" providerId="LiveId" clId="{9F2F8715-8A24-48FF-B5FC-1086F8A0E133}" dt="2024-04-04T15:27:32.637" v="1878"/>
          <ac:spMkLst>
            <pc:docMk/>
            <pc:sldMk cId="3343201942" sldId="311"/>
            <ac:spMk id="10" creationId="{FDB6E5A5-A727-C286-7FC6-6EAC9C57786F}"/>
          </ac:spMkLst>
        </pc:spChg>
        <pc:spChg chg="add mod">
          <ac:chgData name="Sari Smedman" userId="b79aac66d1901d05" providerId="LiveId" clId="{9F2F8715-8A24-48FF-B5FC-1086F8A0E133}" dt="2024-04-04T15:27:32.637" v="1878"/>
          <ac:spMkLst>
            <pc:docMk/>
            <pc:sldMk cId="3343201942" sldId="311"/>
            <ac:spMk id="11" creationId="{56BD7F32-E763-5CB5-D38D-E2BAABBCBA2A}"/>
          </ac:spMkLst>
        </pc:spChg>
        <pc:spChg chg="add mod">
          <ac:chgData name="Sari Smedman" userId="b79aac66d1901d05" providerId="LiveId" clId="{9F2F8715-8A24-48FF-B5FC-1086F8A0E133}" dt="2024-04-04T15:27:32.637" v="1878"/>
          <ac:spMkLst>
            <pc:docMk/>
            <pc:sldMk cId="3343201942" sldId="311"/>
            <ac:spMk id="12" creationId="{96F3214C-8979-CB12-1B15-80DBD58B4A56}"/>
          </ac:spMkLst>
        </pc:spChg>
        <pc:spChg chg="add mod">
          <ac:chgData name="Sari Smedman" userId="b79aac66d1901d05" providerId="LiveId" clId="{9F2F8715-8A24-48FF-B5FC-1086F8A0E133}" dt="2024-04-04T15:27:32.637" v="1878"/>
          <ac:spMkLst>
            <pc:docMk/>
            <pc:sldMk cId="3343201942" sldId="311"/>
            <ac:spMk id="13" creationId="{A7509B8E-8607-87E9-5789-C692AB5C5B93}"/>
          </ac:spMkLst>
        </pc:spChg>
      </pc:sldChg>
      <pc:sldChg chg="addSp modSp">
        <pc:chgData name="Sari Smedman" userId="b79aac66d1901d05" providerId="LiveId" clId="{9F2F8715-8A24-48FF-B5FC-1086F8A0E133}" dt="2024-04-04T15:27:36.600" v="1879"/>
        <pc:sldMkLst>
          <pc:docMk/>
          <pc:sldMk cId="914674173" sldId="312"/>
        </pc:sldMkLst>
        <pc:spChg chg="add mod">
          <ac:chgData name="Sari Smedman" userId="b79aac66d1901d05" providerId="LiveId" clId="{9F2F8715-8A24-48FF-B5FC-1086F8A0E133}" dt="2024-04-04T15:27:36.600" v="1879"/>
          <ac:spMkLst>
            <pc:docMk/>
            <pc:sldMk cId="914674173" sldId="312"/>
            <ac:spMk id="2" creationId="{7CE128DC-0DA2-F60F-47AE-1EF92E26F3A2}"/>
          </ac:spMkLst>
        </pc:spChg>
        <pc:spChg chg="add mod">
          <ac:chgData name="Sari Smedman" userId="b79aac66d1901d05" providerId="LiveId" clId="{9F2F8715-8A24-48FF-B5FC-1086F8A0E133}" dt="2024-04-04T15:27:36.600" v="1879"/>
          <ac:spMkLst>
            <pc:docMk/>
            <pc:sldMk cId="914674173" sldId="312"/>
            <ac:spMk id="3" creationId="{98FFC0D7-73E5-3E69-E5B9-8894DC07858D}"/>
          </ac:spMkLst>
        </pc:spChg>
        <pc:spChg chg="add mod">
          <ac:chgData name="Sari Smedman" userId="b79aac66d1901d05" providerId="LiveId" clId="{9F2F8715-8A24-48FF-B5FC-1086F8A0E133}" dt="2024-04-04T15:27:36.600" v="1879"/>
          <ac:spMkLst>
            <pc:docMk/>
            <pc:sldMk cId="914674173" sldId="312"/>
            <ac:spMk id="4" creationId="{30843938-1E01-2ACE-370E-CE279672C7B8}"/>
          </ac:spMkLst>
        </pc:spChg>
        <pc:spChg chg="add mod">
          <ac:chgData name="Sari Smedman" userId="b79aac66d1901d05" providerId="LiveId" clId="{9F2F8715-8A24-48FF-B5FC-1086F8A0E133}" dt="2024-04-04T15:27:36.600" v="1879"/>
          <ac:spMkLst>
            <pc:docMk/>
            <pc:sldMk cId="914674173" sldId="312"/>
            <ac:spMk id="5" creationId="{DFD58018-A877-6AC9-F4B0-A437217CB7D8}"/>
          </ac:spMkLst>
        </pc:spChg>
        <pc:spChg chg="add mod">
          <ac:chgData name="Sari Smedman" userId="b79aac66d1901d05" providerId="LiveId" clId="{9F2F8715-8A24-48FF-B5FC-1086F8A0E133}" dt="2024-04-04T15:27:36.600" v="1879"/>
          <ac:spMkLst>
            <pc:docMk/>
            <pc:sldMk cId="914674173" sldId="312"/>
            <ac:spMk id="6" creationId="{2CD7D213-EE33-59C5-DA02-5283D798D22B}"/>
          </ac:spMkLst>
        </pc:spChg>
        <pc:spChg chg="add mod">
          <ac:chgData name="Sari Smedman" userId="b79aac66d1901d05" providerId="LiveId" clId="{9F2F8715-8A24-48FF-B5FC-1086F8A0E133}" dt="2024-04-04T15:27:36.600" v="1879"/>
          <ac:spMkLst>
            <pc:docMk/>
            <pc:sldMk cId="914674173" sldId="312"/>
            <ac:spMk id="7" creationId="{59A1D4D7-F8F5-E254-D1BF-35ECCE6825F8}"/>
          </ac:spMkLst>
        </pc:spChg>
        <pc:spChg chg="add mod">
          <ac:chgData name="Sari Smedman" userId="b79aac66d1901d05" providerId="LiveId" clId="{9F2F8715-8A24-48FF-B5FC-1086F8A0E133}" dt="2024-04-04T15:27:36.600" v="1879"/>
          <ac:spMkLst>
            <pc:docMk/>
            <pc:sldMk cId="914674173" sldId="312"/>
            <ac:spMk id="8" creationId="{CB9A43B8-3DFB-B9B6-AC8E-81803C6BF472}"/>
          </ac:spMkLst>
        </pc:spChg>
        <pc:spChg chg="add mod">
          <ac:chgData name="Sari Smedman" userId="b79aac66d1901d05" providerId="LiveId" clId="{9F2F8715-8A24-48FF-B5FC-1086F8A0E133}" dt="2024-04-04T15:27:36.600" v="1879"/>
          <ac:spMkLst>
            <pc:docMk/>
            <pc:sldMk cId="914674173" sldId="312"/>
            <ac:spMk id="9" creationId="{F14A7A4C-C047-EEB2-51AC-2E5036C8F991}"/>
          </ac:spMkLst>
        </pc:spChg>
        <pc:spChg chg="add mod">
          <ac:chgData name="Sari Smedman" userId="b79aac66d1901d05" providerId="LiveId" clId="{9F2F8715-8A24-48FF-B5FC-1086F8A0E133}" dt="2024-04-04T15:27:36.600" v="1879"/>
          <ac:spMkLst>
            <pc:docMk/>
            <pc:sldMk cId="914674173" sldId="312"/>
            <ac:spMk id="10" creationId="{6D19B7C1-DB59-C78C-1DB1-FB702DEDBC64}"/>
          </ac:spMkLst>
        </pc:spChg>
        <pc:spChg chg="add mod">
          <ac:chgData name="Sari Smedman" userId="b79aac66d1901d05" providerId="LiveId" clId="{9F2F8715-8A24-48FF-B5FC-1086F8A0E133}" dt="2024-04-04T15:27:36.600" v="1879"/>
          <ac:spMkLst>
            <pc:docMk/>
            <pc:sldMk cId="914674173" sldId="312"/>
            <ac:spMk id="11" creationId="{D2F4C077-5E38-94A9-DC40-4A262AE5B2C1}"/>
          </ac:spMkLst>
        </pc:spChg>
        <pc:spChg chg="add mod">
          <ac:chgData name="Sari Smedman" userId="b79aac66d1901d05" providerId="LiveId" clId="{9F2F8715-8A24-48FF-B5FC-1086F8A0E133}" dt="2024-04-04T15:27:36.600" v="1879"/>
          <ac:spMkLst>
            <pc:docMk/>
            <pc:sldMk cId="914674173" sldId="312"/>
            <ac:spMk id="12" creationId="{9E2FBDFA-8CA2-FFBE-C239-09B6715DB791}"/>
          </ac:spMkLst>
        </pc:spChg>
        <pc:spChg chg="add mod">
          <ac:chgData name="Sari Smedman" userId="b79aac66d1901d05" providerId="LiveId" clId="{9F2F8715-8A24-48FF-B5FC-1086F8A0E133}" dt="2024-04-04T15:27:36.600" v="1879"/>
          <ac:spMkLst>
            <pc:docMk/>
            <pc:sldMk cId="914674173" sldId="312"/>
            <ac:spMk id="13" creationId="{81D60A6F-EEB7-4B27-46E4-EA56ACD1BEDD}"/>
          </ac:spMkLst>
        </pc:spChg>
      </pc:sldChg>
      <pc:sldChg chg="addSp modSp">
        <pc:chgData name="Sari Smedman" userId="b79aac66d1901d05" providerId="LiveId" clId="{9F2F8715-8A24-48FF-B5FC-1086F8A0E133}" dt="2024-04-04T15:27:40.724" v="1880"/>
        <pc:sldMkLst>
          <pc:docMk/>
          <pc:sldMk cId="3972408674" sldId="313"/>
        </pc:sldMkLst>
        <pc:spChg chg="add mod">
          <ac:chgData name="Sari Smedman" userId="b79aac66d1901d05" providerId="LiveId" clId="{9F2F8715-8A24-48FF-B5FC-1086F8A0E133}" dt="2024-04-04T15:27:40.724" v="1880"/>
          <ac:spMkLst>
            <pc:docMk/>
            <pc:sldMk cId="3972408674" sldId="313"/>
            <ac:spMk id="2" creationId="{F17EC93D-623E-D2E4-B2D4-0B2D4CE6930F}"/>
          </ac:spMkLst>
        </pc:spChg>
        <pc:spChg chg="add mod">
          <ac:chgData name="Sari Smedman" userId="b79aac66d1901d05" providerId="LiveId" clId="{9F2F8715-8A24-48FF-B5FC-1086F8A0E133}" dt="2024-04-04T15:27:40.724" v="1880"/>
          <ac:spMkLst>
            <pc:docMk/>
            <pc:sldMk cId="3972408674" sldId="313"/>
            <ac:spMk id="3" creationId="{18775B63-0ACE-B48D-5C1E-0D43374C1B0C}"/>
          </ac:spMkLst>
        </pc:spChg>
        <pc:spChg chg="add mod">
          <ac:chgData name="Sari Smedman" userId="b79aac66d1901d05" providerId="LiveId" clId="{9F2F8715-8A24-48FF-B5FC-1086F8A0E133}" dt="2024-04-04T15:27:40.724" v="1880"/>
          <ac:spMkLst>
            <pc:docMk/>
            <pc:sldMk cId="3972408674" sldId="313"/>
            <ac:spMk id="4" creationId="{59DEF3E7-B84D-DC4A-1FB3-5127D243EC5B}"/>
          </ac:spMkLst>
        </pc:spChg>
        <pc:spChg chg="add mod">
          <ac:chgData name="Sari Smedman" userId="b79aac66d1901d05" providerId="LiveId" clId="{9F2F8715-8A24-48FF-B5FC-1086F8A0E133}" dt="2024-04-04T15:27:40.724" v="1880"/>
          <ac:spMkLst>
            <pc:docMk/>
            <pc:sldMk cId="3972408674" sldId="313"/>
            <ac:spMk id="5" creationId="{D401C1E2-2B9F-6667-E3CF-BFBFF1B68CC5}"/>
          </ac:spMkLst>
        </pc:spChg>
        <pc:spChg chg="add mod">
          <ac:chgData name="Sari Smedman" userId="b79aac66d1901d05" providerId="LiveId" clId="{9F2F8715-8A24-48FF-B5FC-1086F8A0E133}" dt="2024-04-04T15:27:40.724" v="1880"/>
          <ac:spMkLst>
            <pc:docMk/>
            <pc:sldMk cId="3972408674" sldId="313"/>
            <ac:spMk id="6" creationId="{9D0704F1-81BC-F36C-C054-A0CE530A7415}"/>
          </ac:spMkLst>
        </pc:spChg>
        <pc:spChg chg="add mod">
          <ac:chgData name="Sari Smedman" userId="b79aac66d1901d05" providerId="LiveId" clId="{9F2F8715-8A24-48FF-B5FC-1086F8A0E133}" dt="2024-04-04T15:27:40.724" v="1880"/>
          <ac:spMkLst>
            <pc:docMk/>
            <pc:sldMk cId="3972408674" sldId="313"/>
            <ac:spMk id="7" creationId="{A5794CC7-5F48-46D0-163E-0F58BDB01774}"/>
          </ac:spMkLst>
        </pc:spChg>
        <pc:spChg chg="add mod">
          <ac:chgData name="Sari Smedman" userId="b79aac66d1901d05" providerId="LiveId" clId="{9F2F8715-8A24-48FF-B5FC-1086F8A0E133}" dt="2024-04-04T15:27:40.724" v="1880"/>
          <ac:spMkLst>
            <pc:docMk/>
            <pc:sldMk cId="3972408674" sldId="313"/>
            <ac:spMk id="8" creationId="{8D06C44D-15FA-496A-740D-E9A57550A2AD}"/>
          </ac:spMkLst>
        </pc:spChg>
        <pc:spChg chg="add mod">
          <ac:chgData name="Sari Smedman" userId="b79aac66d1901d05" providerId="LiveId" clId="{9F2F8715-8A24-48FF-B5FC-1086F8A0E133}" dt="2024-04-04T15:27:40.724" v="1880"/>
          <ac:spMkLst>
            <pc:docMk/>
            <pc:sldMk cId="3972408674" sldId="313"/>
            <ac:spMk id="9" creationId="{234E8E3F-0F25-65A1-1E41-8824A163E605}"/>
          </ac:spMkLst>
        </pc:spChg>
        <pc:spChg chg="add mod">
          <ac:chgData name="Sari Smedman" userId="b79aac66d1901d05" providerId="LiveId" clId="{9F2F8715-8A24-48FF-B5FC-1086F8A0E133}" dt="2024-04-04T15:27:40.724" v="1880"/>
          <ac:spMkLst>
            <pc:docMk/>
            <pc:sldMk cId="3972408674" sldId="313"/>
            <ac:spMk id="10" creationId="{A78B3428-1DEA-DCE6-C141-09045C3F0CF2}"/>
          </ac:spMkLst>
        </pc:spChg>
        <pc:spChg chg="add mod">
          <ac:chgData name="Sari Smedman" userId="b79aac66d1901d05" providerId="LiveId" clId="{9F2F8715-8A24-48FF-B5FC-1086F8A0E133}" dt="2024-04-04T15:27:40.724" v="1880"/>
          <ac:spMkLst>
            <pc:docMk/>
            <pc:sldMk cId="3972408674" sldId="313"/>
            <ac:spMk id="11" creationId="{E0655252-A2AA-F0CF-3807-43CEC12B7A00}"/>
          </ac:spMkLst>
        </pc:spChg>
        <pc:spChg chg="add mod">
          <ac:chgData name="Sari Smedman" userId="b79aac66d1901d05" providerId="LiveId" clId="{9F2F8715-8A24-48FF-B5FC-1086F8A0E133}" dt="2024-04-04T15:27:40.724" v="1880"/>
          <ac:spMkLst>
            <pc:docMk/>
            <pc:sldMk cId="3972408674" sldId="313"/>
            <ac:spMk id="12" creationId="{D5C2C31D-6F2E-5CBE-A0E2-B68AF4ACCA60}"/>
          </ac:spMkLst>
        </pc:spChg>
        <pc:spChg chg="add mod">
          <ac:chgData name="Sari Smedman" userId="b79aac66d1901d05" providerId="LiveId" clId="{9F2F8715-8A24-48FF-B5FC-1086F8A0E133}" dt="2024-04-04T15:27:40.724" v="1880"/>
          <ac:spMkLst>
            <pc:docMk/>
            <pc:sldMk cId="3972408674" sldId="313"/>
            <ac:spMk id="13" creationId="{6710FF23-306B-12EB-FC53-FC007F3298C3}"/>
          </ac:spMkLst>
        </pc:spChg>
      </pc:sldChg>
      <pc:sldChg chg="addSp modSp">
        <pc:chgData name="Sari Smedman" userId="b79aac66d1901d05" providerId="LiveId" clId="{9F2F8715-8A24-48FF-B5FC-1086F8A0E133}" dt="2024-04-04T15:27:44.526" v="1881"/>
        <pc:sldMkLst>
          <pc:docMk/>
          <pc:sldMk cId="4235735831" sldId="314"/>
        </pc:sldMkLst>
        <pc:spChg chg="add mod">
          <ac:chgData name="Sari Smedman" userId="b79aac66d1901d05" providerId="LiveId" clId="{9F2F8715-8A24-48FF-B5FC-1086F8A0E133}" dt="2024-04-04T15:27:44.526" v="1881"/>
          <ac:spMkLst>
            <pc:docMk/>
            <pc:sldMk cId="4235735831" sldId="314"/>
            <ac:spMk id="2" creationId="{E6754ED1-2C25-EFC3-26F4-92B5391852A6}"/>
          </ac:spMkLst>
        </pc:spChg>
        <pc:spChg chg="add mod">
          <ac:chgData name="Sari Smedman" userId="b79aac66d1901d05" providerId="LiveId" clId="{9F2F8715-8A24-48FF-B5FC-1086F8A0E133}" dt="2024-04-04T15:27:44.526" v="1881"/>
          <ac:spMkLst>
            <pc:docMk/>
            <pc:sldMk cId="4235735831" sldId="314"/>
            <ac:spMk id="3" creationId="{0D4D8FE0-B9D7-38A2-FABE-1358AAADE6C5}"/>
          </ac:spMkLst>
        </pc:spChg>
        <pc:spChg chg="add mod">
          <ac:chgData name="Sari Smedman" userId="b79aac66d1901d05" providerId="LiveId" clId="{9F2F8715-8A24-48FF-B5FC-1086F8A0E133}" dt="2024-04-04T15:27:44.526" v="1881"/>
          <ac:spMkLst>
            <pc:docMk/>
            <pc:sldMk cId="4235735831" sldId="314"/>
            <ac:spMk id="4" creationId="{974426B7-88E6-263A-4682-0BD88DEBCDB8}"/>
          </ac:spMkLst>
        </pc:spChg>
        <pc:spChg chg="add mod">
          <ac:chgData name="Sari Smedman" userId="b79aac66d1901d05" providerId="LiveId" clId="{9F2F8715-8A24-48FF-B5FC-1086F8A0E133}" dt="2024-04-04T15:27:44.526" v="1881"/>
          <ac:spMkLst>
            <pc:docMk/>
            <pc:sldMk cId="4235735831" sldId="314"/>
            <ac:spMk id="5" creationId="{F8942E3B-76BD-F394-3BB2-98B1276787CB}"/>
          </ac:spMkLst>
        </pc:spChg>
        <pc:spChg chg="add mod">
          <ac:chgData name="Sari Smedman" userId="b79aac66d1901d05" providerId="LiveId" clId="{9F2F8715-8A24-48FF-B5FC-1086F8A0E133}" dt="2024-04-04T15:27:44.526" v="1881"/>
          <ac:spMkLst>
            <pc:docMk/>
            <pc:sldMk cId="4235735831" sldId="314"/>
            <ac:spMk id="6" creationId="{24DD6B50-1CF8-9AFF-017F-B57C0E11DC80}"/>
          </ac:spMkLst>
        </pc:spChg>
        <pc:spChg chg="add mod">
          <ac:chgData name="Sari Smedman" userId="b79aac66d1901d05" providerId="LiveId" clId="{9F2F8715-8A24-48FF-B5FC-1086F8A0E133}" dt="2024-04-04T15:27:44.526" v="1881"/>
          <ac:spMkLst>
            <pc:docMk/>
            <pc:sldMk cId="4235735831" sldId="314"/>
            <ac:spMk id="7" creationId="{96476C66-CD3A-304B-507A-3E10DEB8D7BE}"/>
          </ac:spMkLst>
        </pc:spChg>
        <pc:spChg chg="add mod">
          <ac:chgData name="Sari Smedman" userId="b79aac66d1901d05" providerId="LiveId" clId="{9F2F8715-8A24-48FF-B5FC-1086F8A0E133}" dt="2024-04-04T15:27:44.526" v="1881"/>
          <ac:spMkLst>
            <pc:docMk/>
            <pc:sldMk cId="4235735831" sldId="314"/>
            <ac:spMk id="8" creationId="{F22382B6-9F7B-3762-D6D9-76BA4AC1AE37}"/>
          </ac:spMkLst>
        </pc:spChg>
        <pc:spChg chg="add mod">
          <ac:chgData name="Sari Smedman" userId="b79aac66d1901d05" providerId="LiveId" clId="{9F2F8715-8A24-48FF-B5FC-1086F8A0E133}" dt="2024-04-04T15:27:44.526" v="1881"/>
          <ac:spMkLst>
            <pc:docMk/>
            <pc:sldMk cId="4235735831" sldId="314"/>
            <ac:spMk id="9" creationId="{C5F6F862-E6FD-58E2-4216-0B8DA7CF5916}"/>
          </ac:spMkLst>
        </pc:spChg>
        <pc:spChg chg="add mod">
          <ac:chgData name="Sari Smedman" userId="b79aac66d1901d05" providerId="LiveId" clId="{9F2F8715-8A24-48FF-B5FC-1086F8A0E133}" dt="2024-04-04T15:27:44.526" v="1881"/>
          <ac:spMkLst>
            <pc:docMk/>
            <pc:sldMk cId="4235735831" sldId="314"/>
            <ac:spMk id="10" creationId="{A4D9C03C-1D11-11E0-1064-6A5E2680A271}"/>
          </ac:spMkLst>
        </pc:spChg>
        <pc:spChg chg="add mod">
          <ac:chgData name="Sari Smedman" userId="b79aac66d1901d05" providerId="LiveId" clId="{9F2F8715-8A24-48FF-B5FC-1086F8A0E133}" dt="2024-04-04T15:27:44.526" v="1881"/>
          <ac:spMkLst>
            <pc:docMk/>
            <pc:sldMk cId="4235735831" sldId="314"/>
            <ac:spMk id="11" creationId="{6C1B59CF-DC93-3DA3-8397-30F08489F03D}"/>
          </ac:spMkLst>
        </pc:spChg>
        <pc:spChg chg="add mod">
          <ac:chgData name="Sari Smedman" userId="b79aac66d1901d05" providerId="LiveId" clId="{9F2F8715-8A24-48FF-B5FC-1086F8A0E133}" dt="2024-04-04T15:27:44.526" v="1881"/>
          <ac:spMkLst>
            <pc:docMk/>
            <pc:sldMk cId="4235735831" sldId="314"/>
            <ac:spMk id="12" creationId="{E9FA7DD9-7D20-0DA2-17EA-9FAA87EF804C}"/>
          </ac:spMkLst>
        </pc:spChg>
        <pc:spChg chg="add mod">
          <ac:chgData name="Sari Smedman" userId="b79aac66d1901d05" providerId="LiveId" clId="{9F2F8715-8A24-48FF-B5FC-1086F8A0E133}" dt="2024-04-04T15:27:44.526" v="1881"/>
          <ac:spMkLst>
            <pc:docMk/>
            <pc:sldMk cId="4235735831" sldId="314"/>
            <ac:spMk id="13" creationId="{9A8B5092-B5E5-8BBA-2AEC-BDDDC0D4F9EB}"/>
          </ac:spMkLst>
        </pc:spChg>
      </pc:sldChg>
      <pc:sldChg chg="addSp modSp">
        <pc:chgData name="Sari Smedman" userId="b79aac66d1901d05" providerId="LiveId" clId="{9F2F8715-8A24-48FF-B5FC-1086F8A0E133}" dt="2024-04-04T15:27:48.546" v="1882"/>
        <pc:sldMkLst>
          <pc:docMk/>
          <pc:sldMk cId="2478567607" sldId="315"/>
        </pc:sldMkLst>
        <pc:spChg chg="add mod">
          <ac:chgData name="Sari Smedman" userId="b79aac66d1901d05" providerId="LiveId" clId="{9F2F8715-8A24-48FF-B5FC-1086F8A0E133}" dt="2024-04-04T15:27:48.546" v="1882"/>
          <ac:spMkLst>
            <pc:docMk/>
            <pc:sldMk cId="2478567607" sldId="315"/>
            <ac:spMk id="2" creationId="{31F07C16-094A-4A98-8880-1B636E4E30EC}"/>
          </ac:spMkLst>
        </pc:spChg>
        <pc:spChg chg="add mod">
          <ac:chgData name="Sari Smedman" userId="b79aac66d1901d05" providerId="LiveId" clId="{9F2F8715-8A24-48FF-B5FC-1086F8A0E133}" dt="2024-04-04T15:27:48.546" v="1882"/>
          <ac:spMkLst>
            <pc:docMk/>
            <pc:sldMk cId="2478567607" sldId="315"/>
            <ac:spMk id="3" creationId="{36006C4F-F17C-BFA7-BBDC-2C82B9EFFAD0}"/>
          </ac:spMkLst>
        </pc:spChg>
        <pc:spChg chg="add mod">
          <ac:chgData name="Sari Smedman" userId="b79aac66d1901d05" providerId="LiveId" clId="{9F2F8715-8A24-48FF-B5FC-1086F8A0E133}" dt="2024-04-04T15:27:48.546" v="1882"/>
          <ac:spMkLst>
            <pc:docMk/>
            <pc:sldMk cId="2478567607" sldId="315"/>
            <ac:spMk id="4" creationId="{57E92451-0D82-6F5A-B69E-9C5C440E8805}"/>
          </ac:spMkLst>
        </pc:spChg>
        <pc:spChg chg="add mod">
          <ac:chgData name="Sari Smedman" userId="b79aac66d1901d05" providerId="LiveId" clId="{9F2F8715-8A24-48FF-B5FC-1086F8A0E133}" dt="2024-04-04T15:27:48.546" v="1882"/>
          <ac:spMkLst>
            <pc:docMk/>
            <pc:sldMk cId="2478567607" sldId="315"/>
            <ac:spMk id="5" creationId="{6F030675-660D-3566-301E-E6D63198339B}"/>
          </ac:spMkLst>
        </pc:spChg>
        <pc:spChg chg="add mod">
          <ac:chgData name="Sari Smedman" userId="b79aac66d1901d05" providerId="LiveId" clId="{9F2F8715-8A24-48FF-B5FC-1086F8A0E133}" dt="2024-04-04T15:27:48.546" v="1882"/>
          <ac:spMkLst>
            <pc:docMk/>
            <pc:sldMk cId="2478567607" sldId="315"/>
            <ac:spMk id="6" creationId="{90D612AF-3F10-2D83-7A0A-EA96852FACC5}"/>
          </ac:spMkLst>
        </pc:spChg>
        <pc:spChg chg="add mod">
          <ac:chgData name="Sari Smedman" userId="b79aac66d1901d05" providerId="LiveId" clId="{9F2F8715-8A24-48FF-B5FC-1086F8A0E133}" dt="2024-04-04T15:27:48.546" v="1882"/>
          <ac:spMkLst>
            <pc:docMk/>
            <pc:sldMk cId="2478567607" sldId="315"/>
            <ac:spMk id="7" creationId="{27904814-477D-C6D4-AF84-221953E17DF1}"/>
          </ac:spMkLst>
        </pc:spChg>
        <pc:spChg chg="add mod">
          <ac:chgData name="Sari Smedman" userId="b79aac66d1901d05" providerId="LiveId" clId="{9F2F8715-8A24-48FF-B5FC-1086F8A0E133}" dt="2024-04-04T15:27:48.546" v="1882"/>
          <ac:spMkLst>
            <pc:docMk/>
            <pc:sldMk cId="2478567607" sldId="315"/>
            <ac:spMk id="8" creationId="{99BEAC25-7394-012B-767A-D858BC585A22}"/>
          </ac:spMkLst>
        </pc:spChg>
        <pc:spChg chg="add mod">
          <ac:chgData name="Sari Smedman" userId="b79aac66d1901d05" providerId="LiveId" clId="{9F2F8715-8A24-48FF-B5FC-1086F8A0E133}" dt="2024-04-04T15:27:48.546" v="1882"/>
          <ac:spMkLst>
            <pc:docMk/>
            <pc:sldMk cId="2478567607" sldId="315"/>
            <ac:spMk id="9" creationId="{622E93F5-D7EF-8AE2-9002-ACA6BA0CB343}"/>
          </ac:spMkLst>
        </pc:spChg>
        <pc:spChg chg="add mod">
          <ac:chgData name="Sari Smedman" userId="b79aac66d1901d05" providerId="LiveId" clId="{9F2F8715-8A24-48FF-B5FC-1086F8A0E133}" dt="2024-04-04T15:27:48.546" v="1882"/>
          <ac:spMkLst>
            <pc:docMk/>
            <pc:sldMk cId="2478567607" sldId="315"/>
            <ac:spMk id="10" creationId="{895408C1-610C-3636-0258-2129D22B6247}"/>
          </ac:spMkLst>
        </pc:spChg>
        <pc:spChg chg="add mod">
          <ac:chgData name="Sari Smedman" userId="b79aac66d1901d05" providerId="LiveId" clId="{9F2F8715-8A24-48FF-B5FC-1086F8A0E133}" dt="2024-04-04T15:27:48.546" v="1882"/>
          <ac:spMkLst>
            <pc:docMk/>
            <pc:sldMk cId="2478567607" sldId="315"/>
            <ac:spMk id="11" creationId="{F519F022-D524-7BA4-F4E0-114A648EB23D}"/>
          </ac:spMkLst>
        </pc:spChg>
        <pc:spChg chg="add mod">
          <ac:chgData name="Sari Smedman" userId="b79aac66d1901d05" providerId="LiveId" clId="{9F2F8715-8A24-48FF-B5FC-1086F8A0E133}" dt="2024-04-04T15:27:48.546" v="1882"/>
          <ac:spMkLst>
            <pc:docMk/>
            <pc:sldMk cId="2478567607" sldId="315"/>
            <ac:spMk id="12" creationId="{A84592FE-C3BE-8C9A-C92F-A197F53A5C68}"/>
          </ac:spMkLst>
        </pc:spChg>
        <pc:spChg chg="add mod">
          <ac:chgData name="Sari Smedman" userId="b79aac66d1901d05" providerId="LiveId" clId="{9F2F8715-8A24-48FF-B5FC-1086F8A0E133}" dt="2024-04-04T15:27:48.546" v="1882"/>
          <ac:spMkLst>
            <pc:docMk/>
            <pc:sldMk cId="2478567607" sldId="315"/>
            <ac:spMk id="13" creationId="{704760ED-58E5-EA39-D353-30F2C9746FC7}"/>
          </ac:spMkLst>
        </pc:spChg>
      </pc:sldChg>
      <pc:sldChg chg="addSp modSp">
        <pc:chgData name="Sari Smedman" userId="b79aac66d1901d05" providerId="LiveId" clId="{9F2F8715-8A24-48FF-B5FC-1086F8A0E133}" dt="2024-04-04T15:27:53.187" v="1883"/>
        <pc:sldMkLst>
          <pc:docMk/>
          <pc:sldMk cId="3114621687" sldId="316"/>
        </pc:sldMkLst>
        <pc:spChg chg="add mod">
          <ac:chgData name="Sari Smedman" userId="b79aac66d1901d05" providerId="LiveId" clId="{9F2F8715-8A24-48FF-B5FC-1086F8A0E133}" dt="2024-04-04T15:27:53.187" v="1883"/>
          <ac:spMkLst>
            <pc:docMk/>
            <pc:sldMk cId="3114621687" sldId="316"/>
            <ac:spMk id="2" creationId="{FA028BD5-C0B9-7FE6-AA2D-55E87DC4CFC0}"/>
          </ac:spMkLst>
        </pc:spChg>
        <pc:spChg chg="add mod">
          <ac:chgData name="Sari Smedman" userId="b79aac66d1901d05" providerId="LiveId" clId="{9F2F8715-8A24-48FF-B5FC-1086F8A0E133}" dt="2024-04-04T15:27:53.187" v="1883"/>
          <ac:spMkLst>
            <pc:docMk/>
            <pc:sldMk cId="3114621687" sldId="316"/>
            <ac:spMk id="3" creationId="{6AAA3B69-A6C8-AC36-CE11-D414C9C7F4EE}"/>
          </ac:spMkLst>
        </pc:spChg>
        <pc:spChg chg="add mod">
          <ac:chgData name="Sari Smedman" userId="b79aac66d1901d05" providerId="LiveId" clId="{9F2F8715-8A24-48FF-B5FC-1086F8A0E133}" dt="2024-04-04T15:27:53.187" v="1883"/>
          <ac:spMkLst>
            <pc:docMk/>
            <pc:sldMk cId="3114621687" sldId="316"/>
            <ac:spMk id="4" creationId="{FC0AEE8C-52C2-2F74-F366-615B95A49226}"/>
          </ac:spMkLst>
        </pc:spChg>
        <pc:spChg chg="add mod">
          <ac:chgData name="Sari Smedman" userId="b79aac66d1901d05" providerId="LiveId" clId="{9F2F8715-8A24-48FF-B5FC-1086F8A0E133}" dt="2024-04-04T15:27:53.187" v="1883"/>
          <ac:spMkLst>
            <pc:docMk/>
            <pc:sldMk cId="3114621687" sldId="316"/>
            <ac:spMk id="5" creationId="{746AF35E-DED5-6CC0-53E6-BC30750C6067}"/>
          </ac:spMkLst>
        </pc:spChg>
        <pc:spChg chg="add mod">
          <ac:chgData name="Sari Smedman" userId="b79aac66d1901d05" providerId="LiveId" clId="{9F2F8715-8A24-48FF-B5FC-1086F8A0E133}" dt="2024-04-04T15:27:53.187" v="1883"/>
          <ac:spMkLst>
            <pc:docMk/>
            <pc:sldMk cId="3114621687" sldId="316"/>
            <ac:spMk id="6" creationId="{67EE67A6-2665-1D3F-EDA4-C4F9E9945D54}"/>
          </ac:spMkLst>
        </pc:spChg>
        <pc:spChg chg="add mod">
          <ac:chgData name="Sari Smedman" userId="b79aac66d1901d05" providerId="LiveId" clId="{9F2F8715-8A24-48FF-B5FC-1086F8A0E133}" dt="2024-04-04T15:27:53.187" v="1883"/>
          <ac:spMkLst>
            <pc:docMk/>
            <pc:sldMk cId="3114621687" sldId="316"/>
            <ac:spMk id="7" creationId="{3DD99150-5A67-0F26-D174-8991D9FB495F}"/>
          </ac:spMkLst>
        </pc:spChg>
        <pc:spChg chg="add mod">
          <ac:chgData name="Sari Smedman" userId="b79aac66d1901d05" providerId="LiveId" clId="{9F2F8715-8A24-48FF-B5FC-1086F8A0E133}" dt="2024-04-04T15:27:53.187" v="1883"/>
          <ac:spMkLst>
            <pc:docMk/>
            <pc:sldMk cId="3114621687" sldId="316"/>
            <ac:spMk id="8" creationId="{58274CE8-7489-A087-EDD7-D417422FDD4B}"/>
          </ac:spMkLst>
        </pc:spChg>
        <pc:spChg chg="add mod">
          <ac:chgData name="Sari Smedman" userId="b79aac66d1901d05" providerId="LiveId" clId="{9F2F8715-8A24-48FF-B5FC-1086F8A0E133}" dt="2024-04-04T15:27:53.187" v="1883"/>
          <ac:spMkLst>
            <pc:docMk/>
            <pc:sldMk cId="3114621687" sldId="316"/>
            <ac:spMk id="9" creationId="{1CA56087-1811-15F4-833A-BCC035BDA8FF}"/>
          </ac:spMkLst>
        </pc:spChg>
        <pc:spChg chg="add mod">
          <ac:chgData name="Sari Smedman" userId="b79aac66d1901d05" providerId="LiveId" clId="{9F2F8715-8A24-48FF-B5FC-1086F8A0E133}" dt="2024-04-04T15:27:53.187" v="1883"/>
          <ac:spMkLst>
            <pc:docMk/>
            <pc:sldMk cId="3114621687" sldId="316"/>
            <ac:spMk id="10" creationId="{D2D6C8CF-3DEA-C256-ECF5-89F3233AEB24}"/>
          </ac:spMkLst>
        </pc:spChg>
        <pc:spChg chg="add mod">
          <ac:chgData name="Sari Smedman" userId="b79aac66d1901d05" providerId="LiveId" clId="{9F2F8715-8A24-48FF-B5FC-1086F8A0E133}" dt="2024-04-04T15:27:53.187" v="1883"/>
          <ac:spMkLst>
            <pc:docMk/>
            <pc:sldMk cId="3114621687" sldId="316"/>
            <ac:spMk id="11" creationId="{C86D5559-E3B4-FBEF-9039-4F3C07876090}"/>
          </ac:spMkLst>
        </pc:spChg>
        <pc:spChg chg="add mod">
          <ac:chgData name="Sari Smedman" userId="b79aac66d1901d05" providerId="LiveId" clId="{9F2F8715-8A24-48FF-B5FC-1086F8A0E133}" dt="2024-04-04T15:27:53.187" v="1883"/>
          <ac:spMkLst>
            <pc:docMk/>
            <pc:sldMk cId="3114621687" sldId="316"/>
            <ac:spMk id="12" creationId="{5DF70265-5353-2A44-6E67-9B61A0485D22}"/>
          </ac:spMkLst>
        </pc:spChg>
        <pc:spChg chg="add mod">
          <ac:chgData name="Sari Smedman" userId="b79aac66d1901d05" providerId="LiveId" clId="{9F2F8715-8A24-48FF-B5FC-1086F8A0E133}" dt="2024-04-04T15:27:53.187" v="1883"/>
          <ac:spMkLst>
            <pc:docMk/>
            <pc:sldMk cId="3114621687" sldId="316"/>
            <ac:spMk id="13" creationId="{897CF225-A9DD-684D-4E3B-5525EFCAA6B3}"/>
          </ac:spMkLst>
        </pc:spChg>
      </pc:sldChg>
      <pc:sldChg chg="addSp modSp">
        <pc:chgData name="Sari Smedman" userId="b79aac66d1901d05" providerId="LiveId" clId="{9F2F8715-8A24-48FF-B5FC-1086F8A0E133}" dt="2024-04-04T15:27:57.575" v="1884"/>
        <pc:sldMkLst>
          <pc:docMk/>
          <pc:sldMk cId="4253851804" sldId="317"/>
        </pc:sldMkLst>
        <pc:spChg chg="add mod">
          <ac:chgData name="Sari Smedman" userId="b79aac66d1901d05" providerId="LiveId" clId="{9F2F8715-8A24-48FF-B5FC-1086F8A0E133}" dt="2024-04-04T15:27:57.575" v="1884"/>
          <ac:spMkLst>
            <pc:docMk/>
            <pc:sldMk cId="4253851804" sldId="317"/>
            <ac:spMk id="2" creationId="{B7D9A750-21C8-98ED-A040-D44219248A7B}"/>
          </ac:spMkLst>
        </pc:spChg>
        <pc:spChg chg="add mod">
          <ac:chgData name="Sari Smedman" userId="b79aac66d1901d05" providerId="LiveId" clId="{9F2F8715-8A24-48FF-B5FC-1086F8A0E133}" dt="2024-04-04T15:27:57.575" v="1884"/>
          <ac:spMkLst>
            <pc:docMk/>
            <pc:sldMk cId="4253851804" sldId="317"/>
            <ac:spMk id="3" creationId="{3478A5F3-BBB8-FFBA-8944-B93AB59BE9E9}"/>
          </ac:spMkLst>
        </pc:spChg>
        <pc:spChg chg="add mod">
          <ac:chgData name="Sari Smedman" userId="b79aac66d1901d05" providerId="LiveId" clId="{9F2F8715-8A24-48FF-B5FC-1086F8A0E133}" dt="2024-04-04T15:27:57.575" v="1884"/>
          <ac:spMkLst>
            <pc:docMk/>
            <pc:sldMk cId="4253851804" sldId="317"/>
            <ac:spMk id="4" creationId="{CE885D37-8BB0-13FF-963D-44FCF3F23B60}"/>
          </ac:spMkLst>
        </pc:spChg>
        <pc:spChg chg="add mod">
          <ac:chgData name="Sari Smedman" userId="b79aac66d1901d05" providerId="LiveId" clId="{9F2F8715-8A24-48FF-B5FC-1086F8A0E133}" dt="2024-04-04T15:27:57.575" v="1884"/>
          <ac:spMkLst>
            <pc:docMk/>
            <pc:sldMk cId="4253851804" sldId="317"/>
            <ac:spMk id="5" creationId="{BAF0C6BD-BC5D-657C-F154-31D2B8AA8027}"/>
          </ac:spMkLst>
        </pc:spChg>
        <pc:spChg chg="add mod">
          <ac:chgData name="Sari Smedman" userId="b79aac66d1901d05" providerId="LiveId" clId="{9F2F8715-8A24-48FF-B5FC-1086F8A0E133}" dt="2024-04-04T15:27:57.575" v="1884"/>
          <ac:spMkLst>
            <pc:docMk/>
            <pc:sldMk cId="4253851804" sldId="317"/>
            <ac:spMk id="6" creationId="{33B0E525-BD77-647A-C4B2-DAA1477FECE4}"/>
          </ac:spMkLst>
        </pc:spChg>
        <pc:spChg chg="add mod">
          <ac:chgData name="Sari Smedman" userId="b79aac66d1901d05" providerId="LiveId" clId="{9F2F8715-8A24-48FF-B5FC-1086F8A0E133}" dt="2024-04-04T15:27:57.575" v="1884"/>
          <ac:spMkLst>
            <pc:docMk/>
            <pc:sldMk cId="4253851804" sldId="317"/>
            <ac:spMk id="7" creationId="{51EA0346-6317-0A21-E689-5016661EB955}"/>
          </ac:spMkLst>
        </pc:spChg>
        <pc:spChg chg="add mod">
          <ac:chgData name="Sari Smedman" userId="b79aac66d1901d05" providerId="LiveId" clId="{9F2F8715-8A24-48FF-B5FC-1086F8A0E133}" dt="2024-04-04T15:27:57.575" v="1884"/>
          <ac:spMkLst>
            <pc:docMk/>
            <pc:sldMk cId="4253851804" sldId="317"/>
            <ac:spMk id="8" creationId="{CF97BA2D-6536-8AEB-5A5A-D9FE7187C371}"/>
          </ac:spMkLst>
        </pc:spChg>
        <pc:spChg chg="add mod">
          <ac:chgData name="Sari Smedman" userId="b79aac66d1901d05" providerId="LiveId" clId="{9F2F8715-8A24-48FF-B5FC-1086F8A0E133}" dt="2024-04-04T15:27:57.575" v="1884"/>
          <ac:spMkLst>
            <pc:docMk/>
            <pc:sldMk cId="4253851804" sldId="317"/>
            <ac:spMk id="9" creationId="{6D3868D6-48F4-F881-D2C0-2146417D1CA0}"/>
          </ac:spMkLst>
        </pc:spChg>
        <pc:spChg chg="add mod">
          <ac:chgData name="Sari Smedman" userId="b79aac66d1901d05" providerId="LiveId" clId="{9F2F8715-8A24-48FF-B5FC-1086F8A0E133}" dt="2024-04-04T15:27:57.575" v="1884"/>
          <ac:spMkLst>
            <pc:docMk/>
            <pc:sldMk cId="4253851804" sldId="317"/>
            <ac:spMk id="10" creationId="{74220967-45DC-629D-D3DD-D5ECBA644F91}"/>
          </ac:spMkLst>
        </pc:spChg>
        <pc:spChg chg="add mod">
          <ac:chgData name="Sari Smedman" userId="b79aac66d1901d05" providerId="LiveId" clId="{9F2F8715-8A24-48FF-B5FC-1086F8A0E133}" dt="2024-04-04T15:27:57.575" v="1884"/>
          <ac:spMkLst>
            <pc:docMk/>
            <pc:sldMk cId="4253851804" sldId="317"/>
            <ac:spMk id="11" creationId="{4FB576B4-D048-FCBF-1229-DABEF36D257F}"/>
          </ac:spMkLst>
        </pc:spChg>
        <pc:spChg chg="add mod">
          <ac:chgData name="Sari Smedman" userId="b79aac66d1901d05" providerId="LiveId" clId="{9F2F8715-8A24-48FF-B5FC-1086F8A0E133}" dt="2024-04-04T15:27:57.575" v="1884"/>
          <ac:spMkLst>
            <pc:docMk/>
            <pc:sldMk cId="4253851804" sldId="317"/>
            <ac:spMk id="12" creationId="{4DFEAD9D-5F24-DC32-829C-24337B61E8D8}"/>
          </ac:spMkLst>
        </pc:spChg>
        <pc:spChg chg="add mod">
          <ac:chgData name="Sari Smedman" userId="b79aac66d1901d05" providerId="LiveId" clId="{9F2F8715-8A24-48FF-B5FC-1086F8A0E133}" dt="2024-04-04T15:27:57.575" v="1884"/>
          <ac:spMkLst>
            <pc:docMk/>
            <pc:sldMk cId="4253851804" sldId="317"/>
            <ac:spMk id="13" creationId="{71A568C0-4FAB-708D-1C69-F50AD7596938}"/>
          </ac:spMkLst>
        </pc:spChg>
      </pc:sldChg>
      <pc:sldChg chg="addSp modSp">
        <pc:chgData name="Sari Smedman" userId="b79aac66d1901d05" providerId="LiveId" clId="{9F2F8715-8A24-48FF-B5FC-1086F8A0E133}" dt="2024-04-04T15:28:04.549" v="1885"/>
        <pc:sldMkLst>
          <pc:docMk/>
          <pc:sldMk cId="2109596029" sldId="318"/>
        </pc:sldMkLst>
        <pc:spChg chg="add mod">
          <ac:chgData name="Sari Smedman" userId="b79aac66d1901d05" providerId="LiveId" clId="{9F2F8715-8A24-48FF-B5FC-1086F8A0E133}" dt="2024-04-04T15:28:04.549" v="1885"/>
          <ac:spMkLst>
            <pc:docMk/>
            <pc:sldMk cId="2109596029" sldId="318"/>
            <ac:spMk id="2" creationId="{16105AE3-38EF-29CC-502A-360CD7072C62}"/>
          </ac:spMkLst>
        </pc:spChg>
        <pc:spChg chg="add mod">
          <ac:chgData name="Sari Smedman" userId="b79aac66d1901d05" providerId="LiveId" clId="{9F2F8715-8A24-48FF-B5FC-1086F8A0E133}" dt="2024-04-04T15:28:04.549" v="1885"/>
          <ac:spMkLst>
            <pc:docMk/>
            <pc:sldMk cId="2109596029" sldId="318"/>
            <ac:spMk id="3" creationId="{FFD4F0C1-D79C-29A8-DC96-8B5AB721DEE3}"/>
          </ac:spMkLst>
        </pc:spChg>
        <pc:spChg chg="add mod">
          <ac:chgData name="Sari Smedman" userId="b79aac66d1901d05" providerId="LiveId" clId="{9F2F8715-8A24-48FF-B5FC-1086F8A0E133}" dt="2024-04-04T15:28:04.549" v="1885"/>
          <ac:spMkLst>
            <pc:docMk/>
            <pc:sldMk cId="2109596029" sldId="318"/>
            <ac:spMk id="4" creationId="{DE233468-93F8-9BC5-2920-F4C8564943CB}"/>
          </ac:spMkLst>
        </pc:spChg>
        <pc:spChg chg="add mod">
          <ac:chgData name="Sari Smedman" userId="b79aac66d1901d05" providerId="LiveId" clId="{9F2F8715-8A24-48FF-B5FC-1086F8A0E133}" dt="2024-04-04T15:28:04.549" v="1885"/>
          <ac:spMkLst>
            <pc:docMk/>
            <pc:sldMk cId="2109596029" sldId="318"/>
            <ac:spMk id="5" creationId="{EBDA090C-AB40-064B-B464-20D6376B3111}"/>
          </ac:spMkLst>
        </pc:spChg>
        <pc:spChg chg="add mod">
          <ac:chgData name="Sari Smedman" userId="b79aac66d1901d05" providerId="LiveId" clId="{9F2F8715-8A24-48FF-B5FC-1086F8A0E133}" dt="2024-04-04T15:28:04.549" v="1885"/>
          <ac:spMkLst>
            <pc:docMk/>
            <pc:sldMk cId="2109596029" sldId="318"/>
            <ac:spMk id="6" creationId="{0086A29B-540A-9F44-72EC-BB7215FD6B45}"/>
          </ac:spMkLst>
        </pc:spChg>
        <pc:spChg chg="add mod">
          <ac:chgData name="Sari Smedman" userId="b79aac66d1901d05" providerId="LiveId" clId="{9F2F8715-8A24-48FF-B5FC-1086F8A0E133}" dt="2024-04-04T15:28:04.549" v="1885"/>
          <ac:spMkLst>
            <pc:docMk/>
            <pc:sldMk cId="2109596029" sldId="318"/>
            <ac:spMk id="7" creationId="{67F8B67F-839D-233E-4CF7-9FF7F09314F2}"/>
          </ac:spMkLst>
        </pc:spChg>
        <pc:spChg chg="add mod">
          <ac:chgData name="Sari Smedman" userId="b79aac66d1901d05" providerId="LiveId" clId="{9F2F8715-8A24-48FF-B5FC-1086F8A0E133}" dt="2024-04-04T15:28:04.549" v="1885"/>
          <ac:spMkLst>
            <pc:docMk/>
            <pc:sldMk cId="2109596029" sldId="318"/>
            <ac:spMk id="8" creationId="{FDF6124A-CDD2-14CD-4F8D-41F120A7F7D1}"/>
          </ac:spMkLst>
        </pc:spChg>
        <pc:spChg chg="add mod">
          <ac:chgData name="Sari Smedman" userId="b79aac66d1901d05" providerId="LiveId" clId="{9F2F8715-8A24-48FF-B5FC-1086F8A0E133}" dt="2024-04-04T15:28:04.549" v="1885"/>
          <ac:spMkLst>
            <pc:docMk/>
            <pc:sldMk cId="2109596029" sldId="318"/>
            <ac:spMk id="9" creationId="{6A37584C-F6B9-5BF6-3F9C-6E7F10E3EDC3}"/>
          </ac:spMkLst>
        </pc:spChg>
        <pc:spChg chg="add mod">
          <ac:chgData name="Sari Smedman" userId="b79aac66d1901d05" providerId="LiveId" clId="{9F2F8715-8A24-48FF-B5FC-1086F8A0E133}" dt="2024-04-04T15:28:04.549" v="1885"/>
          <ac:spMkLst>
            <pc:docMk/>
            <pc:sldMk cId="2109596029" sldId="318"/>
            <ac:spMk id="10" creationId="{0253A1FF-32CB-C581-5524-B27129A9B895}"/>
          </ac:spMkLst>
        </pc:spChg>
        <pc:spChg chg="add mod">
          <ac:chgData name="Sari Smedman" userId="b79aac66d1901d05" providerId="LiveId" clId="{9F2F8715-8A24-48FF-B5FC-1086F8A0E133}" dt="2024-04-04T15:28:04.549" v="1885"/>
          <ac:spMkLst>
            <pc:docMk/>
            <pc:sldMk cId="2109596029" sldId="318"/>
            <ac:spMk id="11" creationId="{A7F4AD65-8460-D571-45D9-E1EA25DD2DCA}"/>
          </ac:spMkLst>
        </pc:spChg>
        <pc:spChg chg="add mod">
          <ac:chgData name="Sari Smedman" userId="b79aac66d1901d05" providerId="LiveId" clId="{9F2F8715-8A24-48FF-B5FC-1086F8A0E133}" dt="2024-04-04T15:28:04.549" v="1885"/>
          <ac:spMkLst>
            <pc:docMk/>
            <pc:sldMk cId="2109596029" sldId="318"/>
            <ac:spMk id="12" creationId="{01DFECE0-5E29-11F8-696E-06661C91FC62}"/>
          </ac:spMkLst>
        </pc:spChg>
        <pc:spChg chg="add mod">
          <ac:chgData name="Sari Smedman" userId="b79aac66d1901d05" providerId="LiveId" clId="{9F2F8715-8A24-48FF-B5FC-1086F8A0E133}" dt="2024-04-04T15:28:04.549" v="1885"/>
          <ac:spMkLst>
            <pc:docMk/>
            <pc:sldMk cId="2109596029" sldId="318"/>
            <ac:spMk id="13" creationId="{073334D1-9D83-4C05-C0CA-4B18AC48A613}"/>
          </ac:spMkLst>
        </pc:spChg>
      </pc:sldChg>
      <pc:sldChg chg="addSp delSp modSp del mod">
        <pc:chgData name="Sari Smedman" userId="b79aac66d1901d05" providerId="LiveId" clId="{9F2F8715-8A24-48FF-B5FC-1086F8A0E133}" dt="2024-04-04T15:24:49.322" v="1828" actId="47"/>
        <pc:sldMkLst>
          <pc:docMk/>
          <pc:sldMk cId="946423666" sldId="324"/>
        </pc:sldMkLst>
        <pc:spChg chg="add mod">
          <ac:chgData name="Sari Smedman" userId="b79aac66d1901d05" providerId="LiveId" clId="{9F2F8715-8A24-48FF-B5FC-1086F8A0E133}" dt="2024-04-04T15:10:37.141" v="1340" actId="20577"/>
          <ac:spMkLst>
            <pc:docMk/>
            <pc:sldMk cId="946423666" sldId="324"/>
            <ac:spMk id="10" creationId="{D16AEA81-5F90-E6AC-7B4C-C7B239EC3559}"/>
          </ac:spMkLst>
        </pc:spChg>
        <pc:spChg chg="add mod">
          <ac:chgData name="Sari Smedman" userId="b79aac66d1901d05" providerId="LiveId" clId="{9F2F8715-8A24-48FF-B5FC-1086F8A0E133}" dt="2024-04-04T15:10:59.769" v="1342" actId="20577"/>
          <ac:spMkLst>
            <pc:docMk/>
            <pc:sldMk cId="946423666" sldId="324"/>
            <ac:spMk id="13" creationId="{B50CBE67-CF2B-3061-5B0A-375DB17BF3A8}"/>
          </ac:spMkLst>
        </pc:spChg>
        <pc:spChg chg="add mod">
          <ac:chgData name="Sari Smedman" userId="b79aac66d1901d05" providerId="LiveId" clId="{9F2F8715-8A24-48FF-B5FC-1086F8A0E133}" dt="2024-04-04T15:17:30.369" v="1597" actId="20577"/>
          <ac:spMkLst>
            <pc:docMk/>
            <pc:sldMk cId="946423666" sldId="324"/>
            <ac:spMk id="14" creationId="{A9C815C0-2E2E-7691-865C-BAAB4E8C7717}"/>
          </ac:spMkLst>
        </pc:spChg>
        <pc:spChg chg="add mod">
          <ac:chgData name="Sari Smedman" userId="b79aac66d1901d05" providerId="LiveId" clId="{9F2F8715-8A24-48FF-B5FC-1086F8A0E133}" dt="2024-04-04T15:17:36.319" v="1601" actId="20577"/>
          <ac:spMkLst>
            <pc:docMk/>
            <pc:sldMk cId="946423666" sldId="324"/>
            <ac:spMk id="27" creationId="{74DAA6A8-2A9C-9681-02EC-18DE405FBC18}"/>
          </ac:spMkLst>
        </pc:spChg>
        <pc:spChg chg="add mod ord">
          <ac:chgData name="Sari Smedman" userId="b79aac66d1901d05" providerId="LiveId" clId="{9F2F8715-8A24-48FF-B5FC-1086F8A0E133}" dt="2024-04-04T15:16:47.384" v="1591" actId="166"/>
          <ac:spMkLst>
            <pc:docMk/>
            <pc:sldMk cId="946423666" sldId="324"/>
            <ac:spMk id="29" creationId="{0A1EFBC5-1E00-A7CF-4F72-F7BB4347A76E}"/>
          </ac:spMkLst>
        </pc:spChg>
        <pc:spChg chg="add mod">
          <ac:chgData name="Sari Smedman" userId="b79aac66d1901d05" providerId="LiveId" clId="{9F2F8715-8A24-48FF-B5FC-1086F8A0E133}" dt="2024-04-04T15:21:38.190" v="1657" actId="20577"/>
          <ac:spMkLst>
            <pc:docMk/>
            <pc:sldMk cId="946423666" sldId="324"/>
            <ac:spMk id="33" creationId="{A66BAF20-6B89-DAC3-D902-F2F2740C508D}"/>
          </ac:spMkLst>
        </pc:spChg>
        <pc:picChg chg="add mod">
          <ac:chgData name="Sari Smedman" userId="b79aac66d1901d05" providerId="LiveId" clId="{9F2F8715-8A24-48FF-B5FC-1086F8A0E133}" dt="2024-04-04T14:50:15.898" v="1171" actId="1036"/>
          <ac:picMkLst>
            <pc:docMk/>
            <pc:sldMk cId="946423666" sldId="324"/>
            <ac:picMk id="5" creationId="{95978B81-DB90-ABC3-82A0-9DA56DAC7CD7}"/>
          </ac:picMkLst>
        </pc:picChg>
        <pc:picChg chg="add mod">
          <ac:chgData name="Sari Smedman" userId="b79aac66d1901d05" providerId="LiveId" clId="{9F2F8715-8A24-48FF-B5FC-1086F8A0E133}" dt="2024-04-04T14:50:15.898" v="1171" actId="1036"/>
          <ac:picMkLst>
            <pc:docMk/>
            <pc:sldMk cId="946423666" sldId="324"/>
            <ac:picMk id="7" creationId="{FC50EA19-7AFC-078C-8FE3-D4E5E7031ECD}"/>
          </ac:picMkLst>
        </pc:picChg>
        <pc:picChg chg="add mod">
          <ac:chgData name="Sari Smedman" userId="b79aac66d1901d05" providerId="LiveId" clId="{9F2F8715-8A24-48FF-B5FC-1086F8A0E133}" dt="2024-04-04T14:50:15.898" v="1171" actId="1036"/>
          <ac:picMkLst>
            <pc:docMk/>
            <pc:sldMk cId="946423666" sldId="324"/>
            <ac:picMk id="9" creationId="{615B1552-B52C-8D54-4C7F-DEF3E69E0A8A}"/>
          </ac:picMkLst>
        </pc:picChg>
        <pc:picChg chg="add del mod">
          <ac:chgData name="Sari Smedman" userId="b79aac66d1901d05" providerId="LiveId" clId="{9F2F8715-8A24-48FF-B5FC-1086F8A0E133}" dt="2024-04-04T15:16:29.299" v="1586" actId="478"/>
          <ac:picMkLst>
            <pc:docMk/>
            <pc:sldMk cId="946423666" sldId="324"/>
            <ac:picMk id="12" creationId="{389AAB0D-FEF0-3819-BD7D-22F7C9CF54A8}"/>
          </ac:picMkLst>
        </pc:picChg>
        <pc:picChg chg="add mod">
          <ac:chgData name="Sari Smedman" userId="b79aac66d1901d05" providerId="LiveId" clId="{9F2F8715-8A24-48FF-B5FC-1086F8A0E133}" dt="2024-04-04T14:50:15.898" v="1171" actId="1036"/>
          <ac:picMkLst>
            <pc:docMk/>
            <pc:sldMk cId="946423666" sldId="324"/>
            <ac:picMk id="16" creationId="{71225D9A-715D-7C5F-3EB7-1D3A911CF790}"/>
          </ac:picMkLst>
        </pc:picChg>
        <pc:picChg chg="add mod ord">
          <ac:chgData name="Sari Smedman" userId="b79aac66d1901d05" providerId="LiveId" clId="{9F2F8715-8A24-48FF-B5FC-1086F8A0E133}" dt="2024-04-04T14:50:15.898" v="1171" actId="1036"/>
          <ac:picMkLst>
            <pc:docMk/>
            <pc:sldMk cId="946423666" sldId="324"/>
            <ac:picMk id="18" creationId="{70BFD19A-7E93-84CC-95EB-32F4B7E2A8B1}"/>
          </ac:picMkLst>
        </pc:picChg>
        <pc:picChg chg="add mod ord">
          <ac:chgData name="Sari Smedman" userId="b79aac66d1901d05" providerId="LiveId" clId="{9F2F8715-8A24-48FF-B5FC-1086F8A0E133}" dt="2024-04-04T14:50:15.898" v="1171" actId="1036"/>
          <ac:picMkLst>
            <pc:docMk/>
            <pc:sldMk cId="946423666" sldId="324"/>
            <ac:picMk id="20" creationId="{C7C91F86-5D7E-63AD-BA78-DA70CDA806D0}"/>
          </ac:picMkLst>
        </pc:picChg>
        <pc:picChg chg="add mod ord">
          <ac:chgData name="Sari Smedman" userId="b79aac66d1901d05" providerId="LiveId" clId="{9F2F8715-8A24-48FF-B5FC-1086F8A0E133}" dt="2024-04-04T14:50:15.898" v="1171" actId="1036"/>
          <ac:picMkLst>
            <pc:docMk/>
            <pc:sldMk cId="946423666" sldId="324"/>
            <ac:picMk id="22" creationId="{40D88287-6CDA-B06D-1ECB-A2DCB302F7DB}"/>
          </ac:picMkLst>
        </pc:picChg>
        <pc:picChg chg="add mod ord">
          <ac:chgData name="Sari Smedman" userId="b79aac66d1901d05" providerId="LiveId" clId="{9F2F8715-8A24-48FF-B5FC-1086F8A0E133}" dt="2024-04-04T14:50:15.898" v="1171" actId="1036"/>
          <ac:picMkLst>
            <pc:docMk/>
            <pc:sldMk cId="946423666" sldId="324"/>
            <ac:picMk id="24" creationId="{DCD7D8A2-3D2A-18B5-C305-A2AB06171BBB}"/>
          </ac:picMkLst>
        </pc:picChg>
        <pc:picChg chg="add mod">
          <ac:chgData name="Sari Smedman" userId="b79aac66d1901d05" providerId="LiveId" clId="{9F2F8715-8A24-48FF-B5FC-1086F8A0E133}" dt="2024-04-04T14:50:15.898" v="1171" actId="1036"/>
          <ac:picMkLst>
            <pc:docMk/>
            <pc:sldMk cId="946423666" sldId="324"/>
            <ac:picMk id="26" creationId="{B745E74E-9C37-56AF-39CF-2EDBBEC8E7D9}"/>
          </ac:picMkLst>
        </pc:picChg>
        <pc:picChg chg="add del mod">
          <ac:chgData name="Sari Smedman" userId="b79aac66d1901d05" providerId="LiveId" clId="{9F2F8715-8A24-48FF-B5FC-1086F8A0E133}" dt="2024-04-04T14:40:17.166" v="748" actId="478"/>
          <ac:picMkLst>
            <pc:docMk/>
            <pc:sldMk cId="946423666" sldId="324"/>
            <ac:picMk id="28" creationId="{E3346533-FEF2-78DD-948B-C09C93DCD942}"/>
          </ac:picMkLst>
        </pc:picChg>
        <pc:picChg chg="add del mod">
          <ac:chgData name="Sari Smedman" userId="b79aac66d1901d05" providerId="LiveId" clId="{9F2F8715-8A24-48FF-B5FC-1086F8A0E133}" dt="2024-04-04T15:16:27.867" v="1585" actId="21"/>
          <ac:picMkLst>
            <pc:docMk/>
            <pc:sldMk cId="946423666" sldId="324"/>
            <ac:picMk id="38" creationId="{2A53D725-3CF8-2D6E-FB43-3B333243F3EF}"/>
          </ac:picMkLst>
        </pc:picChg>
        <pc:picChg chg="add mod">
          <ac:chgData name="Sari Smedman" userId="b79aac66d1901d05" providerId="LiveId" clId="{9F2F8715-8A24-48FF-B5FC-1086F8A0E133}" dt="2024-04-04T15:16:41.144" v="1589" actId="1076"/>
          <ac:picMkLst>
            <pc:docMk/>
            <pc:sldMk cId="946423666" sldId="324"/>
            <ac:picMk id="39" creationId="{2A53D725-3CF8-2D6E-FB43-3B333243F3EF}"/>
          </ac:picMkLst>
        </pc:picChg>
        <pc:cxnChg chg="add mod">
          <ac:chgData name="Sari Smedman" userId="b79aac66d1901d05" providerId="LiveId" clId="{9F2F8715-8A24-48FF-B5FC-1086F8A0E133}" dt="2024-04-04T14:50:15.898" v="1171" actId="1036"/>
          <ac:cxnSpMkLst>
            <pc:docMk/>
            <pc:sldMk cId="946423666" sldId="324"/>
            <ac:cxnSpMk id="30" creationId="{3D1E3587-88D2-8C6F-3611-A9716835BC95}"/>
          </ac:cxnSpMkLst>
        </pc:cxnChg>
        <pc:cxnChg chg="add mod ord">
          <ac:chgData name="Sari Smedman" userId="b79aac66d1901d05" providerId="LiveId" clId="{9F2F8715-8A24-48FF-B5FC-1086F8A0E133}" dt="2024-04-04T15:16:44.681" v="1590" actId="166"/>
          <ac:cxnSpMkLst>
            <pc:docMk/>
            <pc:sldMk cId="946423666" sldId="324"/>
            <ac:cxnSpMk id="34" creationId="{88F38DEB-A9F2-DD84-EE98-52E0964B7842}"/>
          </ac:cxnSpMkLst>
        </pc:cxnChg>
        <pc:cxnChg chg="add mod">
          <ac:chgData name="Sari Smedman" userId="b79aac66d1901d05" providerId="LiveId" clId="{9F2F8715-8A24-48FF-B5FC-1086F8A0E133}" dt="2024-04-04T14:50:15.898" v="1171" actId="1036"/>
          <ac:cxnSpMkLst>
            <pc:docMk/>
            <pc:sldMk cId="946423666" sldId="324"/>
            <ac:cxnSpMk id="35" creationId="{213ABE63-9ED5-5F7E-54EF-CD0B05572AD8}"/>
          </ac:cxnSpMkLst>
        </pc:cxnChg>
        <pc:cxnChg chg="add mod">
          <ac:chgData name="Sari Smedman" userId="b79aac66d1901d05" providerId="LiveId" clId="{9F2F8715-8A24-48FF-B5FC-1086F8A0E133}" dt="2024-04-04T14:50:15.898" v="1171" actId="1036"/>
          <ac:cxnSpMkLst>
            <pc:docMk/>
            <pc:sldMk cId="946423666" sldId="324"/>
            <ac:cxnSpMk id="36" creationId="{861A4B18-5047-BC0B-2EBD-E7AC9BD08C2E}"/>
          </ac:cxnSpMkLst>
        </pc:cxnChg>
      </pc:sldChg>
      <pc:sldChg chg="addSp delSp modSp new mod setBg">
        <pc:chgData name="Sari Smedman" userId="b79aac66d1901d05" providerId="LiveId" clId="{9F2F8715-8A24-48FF-B5FC-1086F8A0E133}" dt="2024-04-05T08:37:10.101" v="2019"/>
        <pc:sldMkLst>
          <pc:docMk/>
          <pc:sldMk cId="1113160095" sldId="325"/>
        </pc:sldMkLst>
        <pc:picChg chg="add del mod">
          <ac:chgData name="Sari Smedman" userId="b79aac66d1901d05" providerId="LiveId" clId="{9F2F8715-8A24-48FF-B5FC-1086F8A0E133}" dt="2024-04-04T18:15:22.414" v="1890" actId="21"/>
          <ac:picMkLst>
            <pc:docMk/>
            <pc:sldMk cId="1113160095" sldId="325"/>
            <ac:picMk id="2" creationId="{EFC5E8C1-6347-26F0-0BF5-57C01C9384E3}"/>
          </ac:picMkLst>
        </pc:picChg>
      </pc:sldChg>
      <pc:sldChg chg="addSp delSp modSp add del mod">
        <pc:chgData name="Sari Smedman" userId="b79aac66d1901d05" providerId="LiveId" clId="{9F2F8715-8A24-48FF-B5FC-1086F8A0E133}" dt="2024-04-04T13:31:50.707" v="39" actId="47"/>
        <pc:sldMkLst>
          <pc:docMk/>
          <pc:sldMk cId="1763454934" sldId="325"/>
        </pc:sldMkLst>
        <pc:spChg chg="del">
          <ac:chgData name="Sari Smedman" userId="b79aac66d1901d05" providerId="LiveId" clId="{9F2F8715-8A24-48FF-B5FC-1086F8A0E133}" dt="2024-04-04T13:31:24.520" v="34" actId="478"/>
          <ac:spMkLst>
            <pc:docMk/>
            <pc:sldMk cId="1763454934" sldId="325"/>
            <ac:spMk id="25" creationId="{9EEECB00-5F43-C841-7067-F8E377FA52BE}"/>
          </ac:spMkLst>
        </pc:spChg>
        <pc:spChg chg="del">
          <ac:chgData name="Sari Smedman" userId="b79aac66d1901d05" providerId="LiveId" clId="{9F2F8715-8A24-48FF-B5FC-1086F8A0E133}" dt="2024-04-04T13:31:24.520" v="34" actId="478"/>
          <ac:spMkLst>
            <pc:docMk/>
            <pc:sldMk cId="1763454934" sldId="325"/>
            <ac:spMk id="27" creationId="{4D7F0F2D-9080-1446-E5FC-A0E755472BC5}"/>
          </ac:spMkLst>
        </pc:spChg>
        <pc:spChg chg="del">
          <ac:chgData name="Sari Smedman" userId="b79aac66d1901d05" providerId="LiveId" clId="{9F2F8715-8A24-48FF-B5FC-1086F8A0E133}" dt="2024-04-04T13:31:24.520" v="34" actId="478"/>
          <ac:spMkLst>
            <pc:docMk/>
            <pc:sldMk cId="1763454934" sldId="325"/>
            <ac:spMk id="30" creationId="{FBA802B3-DBC1-2CB2-5564-96DC3463CE7C}"/>
          </ac:spMkLst>
        </pc:spChg>
        <pc:spChg chg="del">
          <ac:chgData name="Sari Smedman" userId="b79aac66d1901d05" providerId="LiveId" clId="{9F2F8715-8A24-48FF-B5FC-1086F8A0E133}" dt="2024-04-04T13:31:24.520" v="34" actId="478"/>
          <ac:spMkLst>
            <pc:docMk/>
            <pc:sldMk cId="1763454934" sldId="325"/>
            <ac:spMk id="31" creationId="{015CC718-8458-3076-6C90-8ADC19CD955E}"/>
          </ac:spMkLst>
        </pc:spChg>
        <pc:spChg chg="del">
          <ac:chgData name="Sari Smedman" userId="b79aac66d1901d05" providerId="LiveId" clId="{9F2F8715-8A24-48FF-B5FC-1086F8A0E133}" dt="2024-04-04T13:31:24.520" v="34" actId="478"/>
          <ac:spMkLst>
            <pc:docMk/>
            <pc:sldMk cId="1763454934" sldId="325"/>
            <ac:spMk id="36" creationId="{F5DCF938-6A56-2897-6A3B-79F3DBCA683B}"/>
          </ac:spMkLst>
        </pc:spChg>
        <pc:spChg chg="del">
          <ac:chgData name="Sari Smedman" userId="b79aac66d1901d05" providerId="LiveId" clId="{9F2F8715-8A24-48FF-B5FC-1086F8A0E133}" dt="2024-04-04T13:31:24.520" v="34" actId="478"/>
          <ac:spMkLst>
            <pc:docMk/>
            <pc:sldMk cId="1763454934" sldId="325"/>
            <ac:spMk id="37" creationId="{9DC50B12-1B29-DED3-4431-81D731832322}"/>
          </ac:spMkLst>
        </pc:spChg>
        <pc:picChg chg="add mod">
          <ac:chgData name="Sari Smedman" userId="b79aac66d1901d05" providerId="LiveId" clId="{9F2F8715-8A24-48FF-B5FC-1086F8A0E133}" dt="2024-04-04T13:31:47.049" v="38" actId="1076"/>
          <ac:picMkLst>
            <pc:docMk/>
            <pc:sldMk cId="1763454934" sldId="325"/>
            <ac:picMk id="5" creationId="{51B7AD79-8FD5-9CE3-09A4-C1BF06EF21D4}"/>
          </ac:picMkLst>
        </pc:picChg>
        <pc:picChg chg="del">
          <ac:chgData name="Sari Smedman" userId="b79aac66d1901d05" providerId="LiveId" clId="{9F2F8715-8A24-48FF-B5FC-1086F8A0E133}" dt="2024-04-04T13:31:24.520" v="34" actId="478"/>
          <ac:picMkLst>
            <pc:docMk/>
            <pc:sldMk cId="1763454934" sldId="325"/>
            <ac:picMk id="24" creationId="{54649F54-0284-B821-9676-B6237B15623F}"/>
          </ac:picMkLst>
        </pc:picChg>
        <pc:picChg chg="del">
          <ac:chgData name="Sari Smedman" userId="b79aac66d1901d05" providerId="LiveId" clId="{9F2F8715-8A24-48FF-B5FC-1086F8A0E133}" dt="2024-04-04T13:31:24.520" v="34" actId="478"/>
          <ac:picMkLst>
            <pc:docMk/>
            <pc:sldMk cId="1763454934" sldId="325"/>
            <ac:picMk id="26" creationId="{09E60375-6D3D-FC1A-4F12-841B8C31F459}"/>
          </ac:picMkLst>
        </pc:picChg>
        <pc:picChg chg="del">
          <ac:chgData name="Sari Smedman" userId="b79aac66d1901d05" providerId="LiveId" clId="{9F2F8715-8A24-48FF-B5FC-1086F8A0E133}" dt="2024-04-04T13:31:24.520" v="34" actId="478"/>
          <ac:picMkLst>
            <pc:docMk/>
            <pc:sldMk cId="1763454934" sldId="325"/>
            <ac:picMk id="28" creationId="{D4A4F35E-DE6F-57A2-8488-CCCCCFEEE18B}"/>
          </ac:picMkLst>
        </pc:picChg>
        <pc:picChg chg="del">
          <ac:chgData name="Sari Smedman" userId="b79aac66d1901d05" providerId="LiveId" clId="{9F2F8715-8A24-48FF-B5FC-1086F8A0E133}" dt="2024-04-04T13:31:24.520" v="34" actId="478"/>
          <ac:picMkLst>
            <pc:docMk/>
            <pc:sldMk cId="1763454934" sldId="325"/>
            <ac:picMk id="29" creationId="{53A18DEA-78DB-8B58-E8A7-D683AC8A0A29}"/>
          </ac:picMkLst>
        </pc:picChg>
        <pc:picChg chg="del">
          <ac:chgData name="Sari Smedman" userId="b79aac66d1901d05" providerId="LiveId" clId="{9F2F8715-8A24-48FF-B5FC-1086F8A0E133}" dt="2024-04-04T13:31:24.520" v="34" actId="478"/>
          <ac:picMkLst>
            <pc:docMk/>
            <pc:sldMk cId="1763454934" sldId="325"/>
            <ac:picMk id="32" creationId="{F7DAD2BA-99D5-1CBB-5F53-75C3CE5DF959}"/>
          </ac:picMkLst>
        </pc:picChg>
        <pc:picChg chg="del">
          <ac:chgData name="Sari Smedman" userId="b79aac66d1901d05" providerId="LiveId" clId="{9F2F8715-8A24-48FF-B5FC-1086F8A0E133}" dt="2024-04-04T13:31:24.520" v="34" actId="478"/>
          <ac:picMkLst>
            <pc:docMk/>
            <pc:sldMk cId="1763454934" sldId="325"/>
            <ac:picMk id="33" creationId="{1C319A1A-7C4F-9520-72A7-EA1F7991768C}"/>
          </ac:picMkLst>
        </pc:picChg>
        <pc:picChg chg="del">
          <ac:chgData name="Sari Smedman" userId="b79aac66d1901d05" providerId="LiveId" clId="{9F2F8715-8A24-48FF-B5FC-1086F8A0E133}" dt="2024-04-04T13:31:24.520" v="34" actId="478"/>
          <ac:picMkLst>
            <pc:docMk/>
            <pc:sldMk cId="1763454934" sldId="325"/>
            <ac:picMk id="35" creationId="{D5BEF8AE-AD7C-0B7B-76E0-AFA8CA484F73}"/>
          </ac:picMkLst>
        </pc:picChg>
        <pc:picChg chg="del">
          <ac:chgData name="Sari Smedman" userId="b79aac66d1901d05" providerId="LiveId" clId="{9F2F8715-8A24-48FF-B5FC-1086F8A0E133}" dt="2024-04-04T13:31:24.520" v="34" actId="478"/>
          <ac:picMkLst>
            <pc:docMk/>
            <pc:sldMk cId="1763454934" sldId="325"/>
            <ac:picMk id="38" creationId="{93395EC9-4578-A8FE-315E-17339728BD7F}"/>
          </ac:picMkLst>
        </pc:picChg>
        <pc:picChg chg="del">
          <ac:chgData name="Sari Smedman" userId="b79aac66d1901d05" providerId="LiveId" clId="{9F2F8715-8A24-48FF-B5FC-1086F8A0E133}" dt="2024-04-04T13:31:24.520" v="34" actId="478"/>
          <ac:picMkLst>
            <pc:docMk/>
            <pc:sldMk cId="1763454934" sldId="325"/>
            <ac:picMk id="39" creationId="{D6CD0543-D7F6-0B14-ECBF-AF17EC9ADFD6}"/>
          </ac:picMkLst>
        </pc:picChg>
      </pc:sldChg>
      <pc:sldChg chg="new del setBg">
        <pc:chgData name="Sari Smedman" userId="b79aac66d1901d05" providerId="LiveId" clId="{9F2F8715-8A24-48FF-B5FC-1086F8A0E133}" dt="2024-04-04T14:57:27.658" v="1279" actId="47"/>
        <pc:sldMkLst>
          <pc:docMk/>
          <pc:sldMk cId="3591806649" sldId="325"/>
        </pc:sldMkLst>
      </pc:sldChg>
      <pc:sldChg chg="addSp delSp modSp add mod">
        <pc:chgData name="Sari Smedman" userId="b79aac66d1901d05" providerId="LiveId" clId="{9F2F8715-8A24-48FF-B5FC-1086F8A0E133}" dt="2024-04-04T19:15:52.725" v="2015" actId="478"/>
        <pc:sldMkLst>
          <pc:docMk/>
          <pc:sldMk cId="1390123980" sldId="326"/>
        </pc:sldMkLst>
        <pc:spChg chg="add mod">
          <ac:chgData name="Sari Smedman" userId="b79aac66d1901d05" providerId="LiveId" clId="{9F2F8715-8A24-48FF-B5FC-1086F8A0E133}" dt="2024-04-04T15:08:57.511" v="1321" actId="5793"/>
          <ac:spMkLst>
            <pc:docMk/>
            <pc:sldMk cId="1390123980" sldId="326"/>
            <ac:spMk id="2" creationId="{D35B5F0F-D61E-4DBB-5E45-548384A8CC26}"/>
          </ac:spMkLst>
        </pc:spChg>
        <pc:spChg chg="add mod">
          <ac:chgData name="Sari Smedman" userId="b79aac66d1901d05" providerId="LiveId" clId="{9F2F8715-8A24-48FF-B5FC-1086F8A0E133}" dt="2024-04-04T15:09:09.761" v="1323" actId="1076"/>
          <ac:spMkLst>
            <pc:docMk/>
            <pc:sldMk cId="1390123980" sldId="326"/>
            <ac:spMk id="3" creationId="{C605CF10-A643-C16E-8388-28E1207D10A9}"/>
          </ac:spMkLst>
        </pc:spChg>
        <pc:spChg chg="add mod">
          <ac:chgData name="Sari Smedman" userId="b79aac66d1901d05" providerId="LiveId" clId="{9F2F8715-8A24-48FF-B5FC-1086F8A0E133}" dt="2024-04-04T15:09:23.632" v="1325" actId="1076"/>
          <ac:spMkLst>
            <pc:docMk/>
            <pc:sldMk cId="1390123980" sldId="326"/>
            <ac:spMk id="4" creationId="{9E15E64E-5738-242F-EA2D-4050A2222421}"/>
          </ac:spMkLst>
        </pc:spChg>
        <pc:spChg chg="add mod">
          <ac:chgData name="Sari Smedman" userId="b79aac66d1901d05" providerId="LiveId" clId="{9F2F8715-8A24-48FF-B5FC-1086F8A0E133}" dt="2024-04-04T15:09:40.041" v="1330" actId="1035"/>
          <ac:spMkLst>
            <pc:docMk/>
            <pc:sldMk cId="1390123980" sldId="326"/>
            <ac:spMk id="5" creationId="{330F1313-D07F-36F9-C930-C255578F599C}"/>
          </ac:spMkLst>
        </pc:spChg>
        <pc:spChg chg="add mod">
          <ac:chgData name="Sari Smedman" userId="b79aac66d1901d05" providerId="LiveId" clId="{9F2F8715-8A24-48FF-B5FC-1086F8A0E133}" dt="2024-04-04T15:09:45.615" v="1332" actId="1076"/>
          <ac:spMkLst>
            <pc:docMk/>
            <pc:sldMk cId="1390123980" sldId="326"/>
            <ac:spMk id="6" creationId="{66DA9BF5-51E7-75F7-DAA9-292A6482C35A}"/>
          </ac:spMkLst>
        </pc:spChg>
        <pc:spChg chg="add mod">
          <ac:chgData name="Sari Smedman" userId="b79aac66d1901d05" providerId="LiveId" clId="{9F2F8715-8A24-48FF-B5FC-1086F8A0E133}" dt="2024-04-04T15:09:54.637" v="1334" actId="1076"/>
          <ac:spMkLst>
            <pc:docMk/>
            <pc:sldMk cId="1390123980" sldId="326"/>
            <ac:spMk id="7" creationId="{96849C48-C9F0-808D-B580-3DFB140EDF4B}"/>
          </ac:spMkLst>
        </pc:spChg>
        <pc:spChg chg="add mod">
          <ac:chgData name="Sari Smedman" userId="b79aac66d1901d05" providerId="LiveId" clId="{9F2F8715-8A24-48FF-B5FC-1086F8A0E133}" dt="2024-04-04T15:10:08.019" v="1336" actId="1076"/>
          <ac:spMkLst>
            <pc:docMk/>
            <pc:sldMk cId="1390123980" sldId="326"/>
            <ac:spMk id="8" creationId="{F8F59C7A-079F-84B0-5D51-D8F9E2D18A5F}"/>
          </ac:spMkLst>
        </pc:spChg>
        <pc:spChg chg="add mod">
          <ac:chgData name="Sari Smedman" userId="b79aac66d1901d05" providerId="LiveId" clId="{9F2F8715-8A24-48FF-B5FC-1086F8A0E133}" dt="2024-04-04T15:10:08.019" v="1336" actId="1076"/>
          <ac:spMkLst>
            <pc:docMk/>
            <pc:sldMk cId="1390123980" sldId="326"/>
            <ac:spMk id="9" creationId="{3BA96C38-40CD-811E-C02E-F6BFCD59E4F1}"/>
          </ac:spMkLst>
        </pc:spChg>
        <pc:spChg chg="add mod">
          <ac:chgData name="Sari Smedman" userId="b79aac66d1901d05" providerId="LiveId" clId="{9F2F8715-8A24-48FF-B5FC-1086F8A0E133}" dt="2024-04-04T15:10:08.019" v="1336" actId="1076"/>
          <ac:spMkLst>
            <pc:docMk/>
            <pc:sldMk cId="1390123980" sldId="326"/>
            <ac:spMk id="10" creationId="{12E9886D-ECF9-43FA-EF33-DD022ECEBB39}"/>
          </ac:spMkLst>
        </pc:spChg>
        <pc:spChg chg="add mod">
          <ac:chgData name="Sari Smedman" userId="b79aac66d1901d05" providerId="LiveId" clId="{9F2F8715-8A24-48FF-B5FC-1086F8A0E133}" dt="2024-04-04T15:10:08.019" v="1336" actId="1076"/>
          <ac:spMkLst>
            <pc:docMk/>
            <pc:sldMk cId="1390123980" sldId="326"/>
            <ac:spMk id="11" creationId="{C9019B80-7032-84B4-1905-A36737D0E9C8}"/>
          </ac:spMkLst>
        </pc:spChg>
        <pc:spChg chg="add mod">
          <ac:chgData name="Sari Smedman" userId="b79aac66d1901d05" providerId="LiveId" clId="{9F2F8715-8A24-48FF-B5FC-1086F8A0E133}" dt="2024-04-04T15:10:08.019" v="1336" actId="1076"/>
          <ac:spMkLst>
            <pc:docMk/>
            <pc:sldMk cId="1390123980" sldId="326"/>
            <ac:spMk id="12" creationId="{3BF25255-9784-0AAA-9884-BB4B797E0D2E}"/>
          </ac:spMkLst>
        </pc:spChg>
        <pc:spChg chg="add mod">
          <ac:chgData name="Sari Smedman" userId="b79aac66d1901d05" providerId="LiveId" clId="{9F2F8715-8A24-48FF-B5FC-1086F8A0E133}" dt="2024-04-04T15:10:08.019" v="1336" actId="1076"/>
          <ac:spMkLst>
            <pc:docMk/>
            <pc:sldMk cId="1390123980" sldId="326"/>
            <ac:spMk id="13" creationId="{1395A8F2-B946-C78E-6DE4-B7B0A822ABCC}"/>
          </ac:spMkLst>
        </pc:spChg>
        <pc:picChg chg="add del mod">
          <ac:chgData name="Sari Smedman" userId="b79aac66d1901d05" providerId="LiveId" clId="{9F2F8715-8A24-48FF-B5FC-1086F8A0E133}" dt="2024-04-04T19:15:52.725" v="2015" actId="478"/>
          <ac:picMkLst>
            <pc:docMk/>
            <pc:sldMk cId="1390123980" sldId="326"/>
            <ac:picMk id="14" creationId="{F7470F8E-C7C9-F366-CBBD-B8120066AB9A}"/>
          </ac:picMkLst>
        </pc:picChg>
      </pc:sldChg>
      <pc:sldChg chg="modSp add del mod">
        <pc:chgData name="Sari Smedman" userId="b79aac66d1901d05" providerId="LiveId" clId="{9F2F8715-8A24-48FF-B5FC-1086F8A0E133}" dt="2024-04-04T18:31:35.283" v="2000" actId="47"/>
        <pc:sldMkLst>
          <pc:docMk/>
          <pc:sldMk cId="496127593" sldId="327"/>
        </pc:sldMkLst>
        <pc:spChg chg="mod">
          <ac:chgData name="Sari Smedman" userId="b79aac66d1901d05" providerId="LiveId" clId="{9F2F8715-8A24-48FF-B5FC-1086F8A0E133}" dt="2024-04-04T18:28:53.240" v="1975" actId="1037"/>
          <ac:spMkLst>
            <pc:docMk/>
            <pc:sldMk cId="496127593" sldId="327"/>
            <ac:spMk id="10" creationId="{D16AEA81-5F90-E6AC-7B4C-C7B239EC3559}"/>
          </ac:spMkLst>
        </pc:spChg>
        <pc:spChg chg="mod">
          <ac:chgData name="Sari Smedman" userId="b79aac66d1901d05" providerId="LiveId" clId="{9F2F8715-8A24-48FF-B5FC-1086F8A0E133}" dt="2024-04-04T18:28:53.240" v="1975" actId="1037"/>
          <ac:spMkLst>
            <pc:docMk/>
            <pc:sldMk cId="496127593" sldId="327"/>
            <ac:spMk id="13" creationId="{B50CBE67-CF2B-3061-5B0A-375DB17BF3A8}"/>
          </ac:spMkLst>
        </pc:spChg>
        <pc:spChg chg="mod">
          <ac:chgData name="Sari Smedman" userId="b79aac66d1901d05" providerId="LiveId" clId="{9F2F8715-8A24-48FF-B5FC-1086F8A0E133}" dt="2024-04-04T18:28:53.240" v="1975" actId="1037"/>
          <ac:spMkLst>
            <pc:docMk/>
            <pc:sldMk cId="496127593" sldId="327"/>
            <ac:spMk id="14" creationId="{A9C815C0-2E2E-7691-865C-BAAB4E8C7717}"/>
          </ac:spMkLst>
        </pc:spChg>
        <pc:spChg chg="mod">
          <ac:chgData name="Sari Smedman" userId="b79aac66d1901d05" providerId="LiveId" clId="{9F2F8715-8A24-48FF-B5FC-1086F8A0E133}" dt="2024-04-04T18:28:53.240" v="1975" actId="1037"/>
          <ac:spMkLst>
            <pc:docMk/>
            <pc:sldMk cId="496127593" sldId="327"/>
            <ac:spMk id="27" creationId="{74DAA6A8-2A9C-9681-02EC-18DE405FBC18}"/>
          </ac:spMkLst>
        </pc:spChg>
        <pc:spChg chg="mod">
          <ac:chgData name="Sari Smedman" userId="b79aac66d1901d05" providerId="LiveId" clId="{9F2F8715-8A24-48FF-B5FC-1086F8A0E133}" dt="2024-04-04T18:28:53.240" v="1975" actId="1037"/>
          <ac:spMkLst>
            <pc:docMk/>
            <pc:sldMk cId="496127593" sldId="327"/>
            <ac:spMk id="29" creationId="{0A1EFBC5-1E00-A7CF-4F72-F7BB4347A76E}"/>
          </ac:spMkLst>
        </pc:spChg>
        <pc:spChg chg="mod">
          <ac:chgData name="Sari Smedman" userId="b79aac66d1901d05" providerId="LiveId" clId="{9F2F8715-8A24-48FF-B5FC-1086F8A0E133}" dt="2024-04-04T18:28:53.240" v="1975" actId="1037"/>
          <ac:spMkLst>
            <pc:docMk/>
            <pc:sldMk cId="496127593" sldId="327"/>
            <ac:spMk id="33" creationId="{A66BAF20-6B89-DAC3-D902-F2F2740C508D}"/>
          </ac:spMkLst>
        </pc:spChg>
        <pc:picChg chg="mod">
          <ac:chgData name="Sari Smedman" userId="b79aac66d1901d05" providerId="LiveId" clId="{9F2F8715-8A24-48FF-B5FC-1086F8A0E133}" dt="2024-04-04T18:28:53.240" v="1975" actId="1037"/>
          <ac:picMkLst>
            <pc:docMk/>
            <pc:sldMk cId="496127593" sldId="327"/>
            <ac:picMk id="5" creationId="{95978B81-DB90-ABC3-82A0-9DA56DAC7CD7}"/>
          </ac:picMkLst>
        </pc:picChg>
        <pc:picChg chg="mod">
          <ac:chgData name="Sari Smedman" userId="b79aac66d1901d05" providerId="LiveId" clId="{9F2F8715-8A24-48FF-B5FC-1086F8A0E133}" dt="2024-04-04T18:30:01.548" v="1989" actId="1037"/>
          <ac:picMkLst>
            <pc:docMk/>
            <pc:sldMk cId="496127593" sldId="327"/>
            <ac:picMk id="7" creationId="{FC50EA19-7AFC-078C-8FE3-D4E5E7031ECD}"/>
          </ac:picMkLst>
        </pc:picChg>
        <pc:picChg chg="mod">
          <ac:chgData name="Sari Smedman" userId="b79aac66d1901d05" providerId="LiveId" clId="{9F2F8715-8A24-48FF-B5FC-1086F8A0E133}" dt="2024-04-04T18:28:53.240" v="1975" actId="1037"/>
          <ac:picMkLst>
            <pc:docMk/>
            <pc:sldMk cId="496127593" sldId="327"/>
            <ac:picMk id="9" creationId="{615B1552-B52C-8D54-4C7F-DEF3E69E0A8A}"/>
          </ac:picMkLst>
        </pc:picChg>
        <pc:picChg chg="mod">
          <ac:chgData name="Sari Smedman" userId="b79aac66d1901d05" providerId="LiveId" clId="{9F2F8715-8A24-48FF-B5FC-1086F8A0E133}" dt="2024-04-04T18:30:00.749" v="1988" actId="1037"/>
          <ac:picMkLst>
            <pc:docMk/>
            <pc:sldMk cId="496127593" sldId="327"/>
            <ac:picMk id="16" creationId="{71225D9A-715D-7C5F-3EB7-1D3A911CF790}"/>
          </ac:picMkLst>
        </pc:picChg>
        <pc:picChg chg="mod">
          <ac:chgData name="Sari Smedman" userId="b79aac66d1901d05" providerId="LiveId" clId="{9F2F8715-8A24-48FF-B5FC-1086F8A0E133}" dt="2024-04-04T18:28:53.240" v="1975" actId="1037"/>
          <ac:picMkLst>
            <pc:docMk/>
            <pc:sldMk cId="496127593" sldId="327"/>
            <ac:picMk id="18" creationId="{70BFD19A-7E93-84CC-95EB-32F4B7E2A8B1}"/>
          </ac:picMkLst>
        </pc:picChg>
        <pc:picChg chg="mod">
          <ac:chgData name="Sari Smedman" userId="b79aac66d1901d05" providerId="LiveId" clId="{9F2F8715-8A24-48FF-B5FC-1086F8A0E133}" dt="2024-04-04T18:28:53.240" v="1975" actId="1037"/>
          <ac:picMkLst>
            <pc:docMk/>
            <pc:sldMk cId="496127593" sldId="327"/>
            <ac:picMk id="20" creationId="{C7C91F86-5D7E-63AD-BA78-DA70CDA806D0}"/>
          </ac:picMkLst>
        </pc:picChg>
        <pc:picChg chg="mod">
          <ac:chgData name="Sari Smedman" userId="b79aac66d1901d05" providerId="LiveId" clId="{9F2F8715-8A24-48FF-B5FC-1086F8A0E133}" dt="2024-04-04T18:28:53.240" v="1975" actId="1037"/>
          <ac:picMkLst>
            <pc:docMk/>
            <pc:sldMk cId="496127593" sldId="327"/>
            <ac:picMk id="22" creationId="{40D88287-6CDA-B06D-1ECB-A2DCB302F7DB}"/>
          </ac:picMkLst>
        </pc:picChg>
        <pc:picChg chg="mod">
          <ac:chgData name="Sari Smedman" userId="b79aac66d1901d05" providerId="LiveId" clId="{9F2F8715-8A24-48FF-B5FC-1086F8A0E133}" dt="2024-04-04T18:28:53.240" v="1975" actId="1037"/>
          <ac:picMkLst>
            <pc:docMk/>
            <pc:sldMk cId="496127593" sldId="327"/>
            <ac:picMk id="24" creationId="{DCD7D8A2-3D2A-18B5-C305-A2AB06171BBB}"/>
          </ac:picMkLst>
        </pc:picChg>
        <pc:picChg chg="mod">
          <ac:chgData name="Sari Smedman" userId="b79aac66d1901d05" providerId="LiveId" clId="{9F2F8715-8A24-48FF-B5FC-1086F8A0E133}" dt="2024-04-04T18:30:19.491" v="1997" actId="1037"/>
          <ac:picMkLst>
            <pc:docMk/>
            <pc:sldMk cId="496127593" sldId="327"/>
            <ac:picMk id="26" creationId="{B745E74E-9C37-56AF-39CF-2EDBBEC8E7D9}"/>
          </ac:picMkLst>
        </pc:picChg>
        <pc:picChg chg="mod">
          <ac:chgData name="Sari Smedman" userId="b79aac66d1901d05" providerId="LiveId" clId="{9F2F8715-8A24-48FF-B5FC-1086F8A0E133}" dt="2024-04-04T18:28:53.240" v="1975" actId="1037"/>
          <ac:picMkLst>
            <pc:docMk/>
            <pc:sldMk cId="496127593" sldId="327"/>
            <ac:picMk id="39" creationId="{2A53D725-3CF8-2D6E-FB43-3B333243F3EF}"/>
          </ac:picMkLst>
        </pc:picChg>
        <pc:cxnChg chg="mod">
          <ac:chgData name="Sari Smedman" userId="b79aac66d1901d05" providerId="LiveId" clId="{9F2F8715-8A24-48FF-B5FC-1086F8A0E133}" dt="2024-04-04T18:28:53.240" v="1975" actId="1037"/>
          <ac:cxnSpMkLst>
            <pc:docMk/>
            <pc:sldMk cId="496127593" sldId="327"/>
            <ac:cxnSpMk id="30" creationId="{3D1E3587-88D2-8C6F-3611-A9716835BC95}"/>
          </ac:cxnSpMkLst>
        </pc:cxnChg>
        <pc:cxnChg chg="mod">
          <ac:chgData name="Sari Smedman" userId="b79aac66d1901d05" providerId="LiveId" clId="{9F2F8715-8A24-48FF-B5FC-1086F8A0E133}" dt="2024-04-04T18:28:53.240" v="1975" actId="1037"/>
          <ac:cxnSpMkLst>
            <pc:docMk/>
            <pc:sldMk cId="496127593" sldId="327"/>
            <ac:cxnSpMk id="34" creationId="{88F38DEB-A9F2-DD84-EE98-52E0964B7842}"/>
          </ac:cxnSpMkLst>
        </pc:cxnChg>
        <pc:cxnChg chg="mod">
          <ac:chgData name="Sari Smedman" userId="b79aac66d1901d05" providerId="LiveId" clId="{9F2F8715-8A24-48FF-B5FC-1086F8A0E133}" dt="2024-04-04T18:28:53.240" v="1975" actId="1037"/>
          <ac:cxnSpMkLst>
            <pc:docMk/>
            <pc:sldMk cId="496127593" sldId="327"/>
            <ac:cxnSpMk id="35" creationId="{213ABE63-9ED5-5F7E-54EF-CD0B05572AD8}"/>
          </ac:cxnSpMkLst>
        </pc:cxnChg>
        <pc:cxnChg chg="mod">
          <ac:chgData name="Sari Smedman" userId="b79aac66d1901d05" providerId="LiveId" clId="{9F2F8715-8A24-48FF-B5FC-1086F8A0E133}" dt="2024-04-04T18:28:53.240" v="1975" actId="1037"/>
          <ac:cxnSpMkLst>
            <pc:docMk/>
            <pc:sldMk cId="496127593" sldId="327"/>
            <ac:cxnSpMk id="36" creationId="{861A4B18-5047-BC0B-2EBD-E7AC9BD08C2E}"/>
          </ac:cxnSpMkLst>
        </pc:cxnChg>
      </pc:sldChg>
      <pc:sldChg chg="new ord setBg">
        <pc:chgData name="Sari Smedman" userId="b79aac66d1901d05" providerId="LiveId" clId="{9F2F8715-8A24-48FF-B5FC-1086F8A0E133}" dt="2024-04-04T20:56:43.871" v="2017"/>
        <pc:sldMkLst>
          <pc:docMk/>
          <pc:sldMk cId="1413936663" sldId="32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45E43-4FF2-48D5-8CEA-CE098597B3DD}" type="datetimeFigureOut">
              <a:rPr lang="fi-FI" smtClean="0"/>
              <a:t>4.4.2024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1239-734C-4866-A769-8DC3423005E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0777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45E43-4FF2-48D5-8CEA-CE098597B3DD}" type="datetimeFigureOut">
              <a:rPr lang="fi-FI" smtClean="0"/>
              <a:t>4.4.2024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1239-734C-4866-A769-8DC3423005E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4590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45E43-4FF2-48D5-8CEA-CE098597B3DD}" type="datetimeFigureOut">
              <a:rPr lang="fi-FI" smtClean="0"/>
              <a:t>4.4.2024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1239-734C-4866-A769-8DC3423005E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98666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45E43-4FF2-48D5-8CEA-CE098597B3DD}" type="datetimeFigureOut">
              <a:rPr lang="fi-FI" smtClean="0"/>
              <a:t>4.4.2024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1239-734C-4866-A769-8DC3423005E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7833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45E43-4FF2-48D5-8CEA-CE098597B3DD}" type="datetimeFigureOut">
              <a:rPr lang="fi-FI" smtClean="0"/>
              <a:t>4.4.2024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1239-734C-4866-A769-8DC3423005E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2446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45E43-4FF2-48D5-8CEA-CE098597B3DD}" type="datetimeFigureOut">
              <a:rPr lang="fi-FI" smtClean="0"/>
              <a:t>4.4.2024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1239-734C-4866-A769-8DC3423005E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1212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45E43-4FF2-48D5-8CEA-CE098597B3DD}" type="datetimeFigureOut">
              <a:rPr lang="fi-FI" smtClean="0"/>
              <a:t>4.4.2024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1239-734C-4866-A769-8DC3423005E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5612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45E43-4FF2-48D5-8CEA-CE098597B3DD}" type="datetimeFigureOut">
              <a:rPr lang="fi-FI" smtClean="0"/>
              <a:t>4.4.2024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1239-734C-4866-A769-8DC3423005E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5957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45E43-4FF2-48D5-8CEA-CE098597B3DD}" type="datetimeFigureOut">
              <a:rPr lang="fi-FI" smtClean="0"/>
              <a:t>4.4.2024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1239-734C-4866-A769-8DC3423005E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87897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45E43-4FF2-48D5-8CEA-CE098597B3DD}" type="datetimeFigureOut">
              <a:rPr lang="fi-FI" smtClean="0"/>
              <a:t>4.4.2024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1239-734C-4866-A769-8DC3423005E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2687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45E43-4FF2-48D5-8CEA-CE098597B3DD}" type="datetimeFigureOut">
              <a:rPr lang="fi-FI" smtClean="0"/>
              <a:t>4.4.2024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11239-734C-4866-A769-8DC3423005E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2841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F45E43-4FF2-48D5-8CEA-CE098597B3DD}" type="datetimeFigureOut">
              <a:rPr lang="fi-FI" smtClean="0"/>
              <a:t>4.4.2024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811239-734C-4866-A769-8DC3423005E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5387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3160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3936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D35B5F0F-D61E-4DBB-5E45-548384A8CC26}"/>
              </a:ext>
            </a:extLst>
          </p:cNvPr>
          <p:cNvSpPr txBox="1"/>
          <p:nvPr/>
        </p:nvSpPr>
        <p:spPr>
          <a:xfrm>
            <a:off x="435813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C605CF10-A643-C16E-8388-28E1207D10A9}"/>
              </a:ext>
            </a:extLst>
          </p:cNvPr>
          <p:cNvSpPr txBox="1"/>
          <p:nvPr/>
        </p:nvSpPr>
        <p:spPr>
          <a:xfrm>
            <a:off x="435813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9E15E64E-5738-242F-EA2D-4050A2222421}"/>
              </a:ext>
            </a:extLst>
          </p:cNvPr>
          <p:cNvSpPr txBox="1"/>
          <p:nvPr/>
        </p:nvSpPr>
        <p:spPr>
          <a:xfrm>
            <a:off x="435813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330F1313-D07F-36F9-C930-C255578F599C}"/>
              </a:ext>
            </a:extLst>
          </p:cNvPr>
          <p:cNvSpPr txBox="1"/>
          <p:nvPr/>
        </p:nvSpPr>
        <p:spPr>
          <a:xfrm>
            <a:off x="435813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66DA9BF5-51E7-75F7-DAA9-292A6482C35A}"/>
              </a:ext>
            </a:extLst>
          </p:cNvPr>
          <p:cNvSpPr txBox="1"/>
          <p:nvPr/>
        </p:nvSpPr>
        <p:spPr>
          <a:xfrm>
            <a:off x="435813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96849C48-C9F0-808D-B580-3DFB140EDF4B}"/>
              </a:ext>
            </a:extLst>
          </p:cNvPr>
          <p:cNvSpPr txBox="1"/>
          <p:nvPr/>
        </p:nvSpPr>
        <p:spPr>
          <a:xfrm>
            <a:off x="435813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F8F59C7A-079F-84B0-5D51-D8F9E2D18A5F}"/>
              </a:ext>
            </a:extLst>
          </p:cNvPr>
          <p:cNvSpPr txBox="1"/>
          <p:nvPr/>
        </p:nvSpPr>
        <p:spPr>
          <a:xfrm>
            <a:off x="4427569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3BA96C38-40CD-811E-C02E-F6BFCD59E4F1}"/>
              </a:ext>
            </a:extLst>
          </p:cNvPr>
          <p:cNvSpPr txBox="1"/>
          <p:nvPr/>
        </p:nvSpPr>
        <p:spPr>
          <a:xfrm>
            <a:off x="4427569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12E9886D-ECF9-43FA-EF33-DD022ECEBB39}"/>
              </a:ext>
            </a:extLst>
          </p:cNvPr>
          <p:cNvSpPr txBox="1"/>
          <p:nvPr/>
        </p:nvSpPr>
        <p:spPr>
          <a:xfrm>
            <a:off x="4427569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C9019B80-7032-84B4-1905-A36737D0E9C8}"/>
              </a:ext>
            </a:extLst>
          </p:cNvPr>
          <p:cNvSpPr txBox="1"/>
          <p:nvPr/>
        </p:nvSpPr>
        <p:spPr>
          <a:xfrm>
            <a:off x="4427569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3BF25255-9784-0AAA-9884-BB4B797E0D2E}"/>
              </a:ext>
            </a:extLst>
          </p:cNvPr>
          <p:cNvSpPr txBox="1"/>
          <p:nvPr/>
        </p:nvSpPr>
        <p:spPr>
          <a:xfrm>
            <a:off x="4427569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1395A8F2-B946-C78E-6DE4-B7B0A822ABCC}"/>
              </a:ext>
            </a:extLst>
          </p:cNvPr>
          <p:cNvSpPr txBox="1"/>
          <p:nvPr/>
        </p:nvSpPr>
        <p:spPr>
          <a:xfrm>
            <a:off x="4427569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</p:spTree>
    <p:extLst>
      <p:ext uri="{BB962C8B-B14F-4D97-AF65-F5344CB8AC3E}">
        <p14:creationId xmlns:p14="http://schemas.microsoft.com/office/powerpoint/2010/main" val="1390123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Kuva 20" descr="Kuva, joka sisältää kohteen Fontti, symboli, Grafiikka, clipart&#10;&#10;Kuvaus luotu automaattisesti">
            <a:extLst>
              <a:ext uri="{FF2B5EF4-FFF2-40B4-BE49-F238E27FC236}">
                <a16:creationId xmlns:a16="http://schemas.microsoft.com/office/drawing/2014/main" id="{C60EBFB4-505E-7CA8-9272-071BC6094D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16" y="2818566"/>
            <a:ext cx="1051057" cy="1051057"/>
          </a:xfrm>
          <a:prstGeom prst="rect">
            <a:avLst/>
          </a:prstGeom>
        </p:spPr>
      </p:pic>
      <p:pic>
        <p:nvPicPr>
          <p:cNvPr id="22" name="Kuva 21" descr="Kuva, joka sisältää kohteen Fontti, teksti, logo, symboli&#10;&#10;Kuvaus luotu automaattisesti">
            <a:extLst>
              <a:ext uri="{FF2B5EF4-FFF2-40B4-BE49-F238E27FC236}">
                <a16:creationId xmlns:a16="http://schemas.microsoft.com/office/drawing/2014/main" id="{0EBE2930-DB14-6FDD-2918-6CFB187038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470" y="1673627"/>
            <a:ext cx="1051057" cy="1051057"/>
          </a:xfrm>
          <a:prstGeom prst="rect">
            <a:avLst/>
          </a:prstGeom>
        </p:spPr>
      </p:pic>
      <p:pic>
        <p:nvPicPr>
          <p:cNvPr id="23" name="Kuva 22" descr="Kuva, joka sisältää kohteen animaatio, Fontti, symboli, teksti&#10;&#10;Kuvaus luotu automaattisesti">
            <a:extLst>
              <a:ext uri="{FF2B5EF4-FFF2-40B4-BE49-F238E27FC236}">
                <a16:creationId xmlns:a16="http://schemas.microsoft.com/office/drawing/2014/main" id="{6E632A4E-F5B3-2866-9B8E-CDD89957FB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16" y="528691"/>
            <a:ext cx="1051057" cy="1051057"/>
          </a:xfrm>
          <a:prstGeom prst="rect">
            <a:avLst/>
          </a:prstGeom>
        </p:spPr>
      </p:pic>
      <p:pic>
        <p:nvPicPr>
          <p:cNvPr id="24" name="Kuva 23" descr="Kuva, joka sisältää kohteen clipart, muotoilu, kuvitus&#10;&#10;Kuvaus luotu automaattisesti">
            <a:extLst>
              <a:ext uri="{FF2B5EF4-FFF2-40B4-BE49-F238E27FC236}">
                <a16:creationId xmlns:a16="http://schemas.microsoft.com/office/drawing/2014/main" id="{BC62FCAA-6240-C08C-8467-70ECE006D5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472" y="2818564"/>
            <a:ext cx="1051055" cy="1051055"/>
          </a:xfrm>
          <a:prstGeom prst="rect">
            <a:avLst/>
          </a:prstGeom>
        </p:spPr>
      </p:pic>
      <p:pic>
        <p:nvPicPr>
          <p:cNvPr id="25" name="Kuva 24" descr="Kuva, joka sisältää kohteen clipart, Fontti, Grafiikka, Tanssi&#10;&#10;Kuvaus luotu automaattisesti">
            <a:extLst>
              <a:ext uri="{FF2B5EF4-FFF2-40B4-BE49-F238E27FC236}">
                <a16:creationId xmlns:a16="http://schemas.microsoft.com/office/drawing/2014/main" id="{354B2FF4-CDF0-E65E-A9D5-BE31E34C30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393" y="531228"/>
            <a:ext cx="1051057" cy="1051057"/>
          </a:xfrm>
          <a:prstGeom prst="rect">
            <a:avLst/>
          </a:prstGeom>
        </p:spPr>
      </p:pic>
      <p:pic>
        <p:nvPicPr>
          <p:cNvPr id="26" name="Kuva 25" descr="Kuva, joka sisältää kohteen Fontti, clipart, Grafiikka, logo&#10;&#10;Kuvaus luotu automaattisesti">
            <a:extLst>
              <a:ext uri="{FF2B5EF4-FFF2-40B4-BE49-F238E27FC236}">
                <a16:creationId xmlns:a16="http://schemas.microsoft.com/office/drawing/2014/main" id="{1DEB5F13-76F9-7126-4957-6A656B8357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547" y="522549"/>
            <a:ext cx="1051057" cy="1051057"/>
          </a:xfrm>
          <a:prstGeom prst="rect">
            <a:avLst/>
          </a:prstGeom>
        </p:spPr>
      </p:pic>
      <p:pic>
        <p:nvPicPr>
          <p:cNvPr id="27" name="Kuva 26" descr="Kuva, joka sisältää kohteen hymy, clipart, hymiö, animaatio&#10;&#10;Kuvaus luotu automaattisesti">
            <a:extLst>
              <a:ext uri="{FF2B5EF4-FFF2-40B4-BE49-F238E27FC236}">
                <a16:creationId xmlns:a16="http://schemas.microsoft.com/office/drawing/2014/main" id="{584FD125-3048-60F5-C20D-A8DFEA5BB4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470" y="528690"/>
            <a:ext cx="1051057" cy="1051057"/>
          </a:xfrm>
          <a:prstGeom prst="rect">
            <a:avLst/>
          </a:prstGeom>
        </p:spPr>
      </p:pic>
      <p:pic>
        <p:nvPicPr>
          <p:cNvPr id="28" name="Kuva 27" descr="Kuva, joka sisältää kohteen clipart, Grafiikka, muotoilu&#10;&#10;Kuvaus luotu automaattisesti">
            <a:extLst>
              <a:ext uri="{FF2B5EF4-FFF2-40B4-BE49-F238E27FC236}">
                <a16:creationId xmlns:a16="http://schemas.microsoft.com/office/drawing/2014/main" id="{9A63AEF9-D5D4-BCF5-E49F-7D41DF7215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564" y="1673627"/>
            <a:ext cx="1051057" cy="1051057"/>
          </a:xfrm>
          <a:prstGeom prst="rect">
            <a:avLst/>
          </a:prstGeom>
        </p:spPr>
      </p:pic>
      <p:pic>
        <p:nvPicPr>
          <p:cNvPr id="29" name="Kuva 28" descr="Kuva, joka sisältää kohteen ympyrä, teksti, Grafiikka, Fontti&#10;&#10;Kuvaus luotu automaattisesti">
            <a:extLst>
              <a:ext uri="{FF2B5EF4-FFF2-40B4-BE49-F238E27FC236}">
                <a16:creationId xmlns:a16="http://schemas.microsoft.com/office/drawing/2014/main" id="{56292B97-166D-3C78-5B3F-EA48B2F9D9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624" y="522548"/>
            <a:ext cx="1051057" cy="1051057"/>
          </a:xfrm>
          <a:prstGeom prst="rect">
            <a:avLst/>
          </a:prstGeom>
        </p:spPr>
      </p:pic>
      <p:pic>
        <p:nvPicPr>
          <p:cNvPr id="30" name="Kuva 29" descr="Kuva, joka sisältää kohteen clipart, teksti, Fontti, Grafiikka&#10;&#10;Kuvaus luotu automaattisesti">
            <a:extLst>
              <a:ext uri="{FF2B5EF4-FFF2-40B4-BE49-F238E27FC236}">
                <a16:creationId xmlns:a16="http://schemas.microsoft.com/office/drawing/2014/main" id="{DD51E1AA-09F5-F423-8A7C-B69998A801A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658" y="1673626"/>
            <a:ext cx="1051057" cy="1051057"/>
          </a:xfrm>
          <a:prstGeom prst="rect">
            <a:avLst/>
          </a:prstGeom>
        </p:spPr>
      </p:pic>
      <p:pic>
        <p:nvPicPr>
          <p:cNvPr id="31" name="Kuva 30" descr="Kuva, joka sisältää kohteen clipart, ympyrä, teksti, Fontti&#10;&#10;Kuvaus luotu automaattisesti">
            <a:extLst>
              <a:ext uri="{FF2B5EF4-FFF2-40B4-BE49-F238E27FC236}">
                <a16:creationId xmlns:a16="http://schemas.microsoft.com/office/drawing/2014/main" id="{EFDE5CCE-262D-62DC-B65F-03612D3294B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409" y="1673628"/>
            <a:ext cx="1051057" cy="1051057"/>
          </a:xfrm>
          <a:prstGeom prst="rect">
            <a:avLst/>
          </a:prstGeom>
        </p:spPr>
      </p:pic>
      <p:pic>
        <p:nvPicPr>
          <p:cNvPr id="32" name="Kuva 31" descr="Kuva, joka sisältää kohteen ympyrä, Grafiikka, logo, Fontti&#10;&#10;Kuvaus luotu automaattisesti">
            <a:extLst>
              <a:ext uri="{FF2B5EF4-FFF2-40B4-BE49-F238E27FC236}">
                <a16:creationId xmlns:a16="http://schemas.microsoft.com/office/drawing/2014/main" id="{BB9EF0B4-4D70-9C0D-8CC3-1BD5286E9F1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11" y="2818564"/>
            <a:ext cx="1051057" cy="1051057"/>
          </a:xfrm>
          <a:prstGeom prst="rect">
            <a:avLst/>
          </a:prstGeom>
        </p:spPr>
      </p:pic>
      <p:pic>
        <p:nvPicPr>
          <p:cNvPr id="33" name="Kuva 32" descr="Kuva, joka sisältää kohteen teksti, ympyrä, Fontti, symboli&#10;&#10;Kuvaus luotu automaattisesti">
            <a:extLst>
              <a:ext uri="{FF2B5EF4-FFF2-40B4-BE49-F238E27FC236}">
                <a16:creationId xmlns:a16="http://schemas.microsoft.com/office/drawing/2014/main" id="{1F24E00B-3D2F-7DEA-AA0E-AA7B487B7C5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055" y="2818566"/>
            <a:ext cx="1051057" cy="1051057"/>
          </a:xfrm>
          <a:prstGeom prst="rect">
            <a:avLst/>
          </a:prstGeom>
        </p:spPr>
      </p:pic>
      <p:pic>
        <p:nvPicPr>
          <p:cNvPr id="34" name="Kuva 33" descr="Kuva, joka sisältää kohteen Fontti, clipart, Grafiikka, symboli&#10;&#10;Kuvaus luotu automaattisesti">
            <a:extLst>
              <a:ext uri="{FF2B5EF4-FFF2-40B4-BE49-F238E27FC236}">
                <a16:creationId xmlns:a16="http://schemas.microsoft.com/office/drawing/2014/main" id="{37860291-8324-DFB2-249A-12BF24070EF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16" y="1673629"/>
            <a:ext cx="1051056" cy="1051056"/>
          </a:xfrm>
          <a:prstGeom prst="rect">
            <a:avLst/>
          </a:prstGeom>
        </p:spPr>
      </p:pic>
      <p:pic>
        <p:nvPicPr>
          <p:cNvPr id="35" name="Kuva 34" descr="Kuva, joka sisältää kohteen ympyrä&#10;&#10;Kuvaus luotu automaattisesti">
            <a:extLst>
              <a:ext uri="{FF2B5EF4-FFF2-40B4-BE49-F238E27FC236}">
                <a16:creationId xmlns:a16="http://schemas.microsoft.com/office/drawing/2014/main" id="{B2EED271-3C4A-197A-1639-CDF578E626E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658" y="2818564"/>
            <a:ext cx="1051057" cy="105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244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DB774A85-4EB3-01B3-60A7-931F320D94E0}"/>
              </a:ext>
            </a:extLst>
          </p:cNvPr>
          <p:cNvSpPr txBox="1"/>
          <p:nvPr/>
        </p:nvSpPr>
        <p:spPr>
          <a:xfrm>
            <a:off x="435813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84FB23CF-6C86-3DC5-A910-C943B35484EB}"/>
              </a:ext>
            </a:extLst>
          </p:cNvPr>
          <p:cNvSpPr txBox="1"/>
          <p:nvPr/>
        </p:nvSpPr>
        <p:spPr>
          <a:xfrm>
            <a:off x="435813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CC341FFC-F6E7-858B-09A2-C3C757DEF32C}"/>
              </a:ext>
            </a:extLst>
          </p:cNvPr>
          <p:cNvSpPr txBox="1"/>
          <p:nvPr/>
        </p:nvSpPr>
        <p:spPr>
          <a:xfrm>
            <a:off x="435813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AD5BED19-5EC8-D0CE-2A30-567C014712AF}"/>
              </a:ext>
            </a:extLst>
          </p:cNvPr>
          <p:cNvSpPr txBox="1"/>
          <p:nvPr/>
        </p:nvSpPr>
        <p:spPr>
          <a:xfrm>
            <a:off x="435813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21FED8BC-4952-EF16-6426-12FFD0617610}"/>
              </a:ext>
            </a:extLst>
          </p:cNvPr>
          <p:cNvSpPr txBox="1"/>
          <p:nvPr/>
        </p:nvSpPr>
        <p:spPr>
          <a:xfrm>
            <a:off x="435813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21AD4616-85AB-DCBE-45F6-6DA3F5BC10BF}"/>
              </a:ext>
            </a:extLst>
          </p:cNvPr>
          <p:cNvSpPr txBox="1"/>
          <p:nvPr/>
        </p:nvSpPr>
        <p:spPr>
          <a:xfrm>
            <a:off x="435813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3B16FADB-4582-D081-AB3E-6978FD0F8859}"/>
              </a:ext>
            </a:extLst>
          </p:cNvPr>
          <p:cNvSpPr txBox="1"/>
          <p:nvPr/>
        </p:nvSpPr>
        <p:spPr>
          <a:xfrm>
            <a:off x="4427569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02C3279A-D734-6A3B-56BA-BB280B145EA3}"/>
              </a:ext>
            </a:extLst>
          </p:cNvPr>
          <p:cNvSpPr txBox="1"/>
          <p:nvPr/>
        </p:nvSpPr>
        <p:spPr>
          <a:xfrm>
            <a:off x="4427569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CEC3692D-D047-7C36-FA86-164BCED38DCE}"/>
              </a:ext>
            </a:extLst>
          </p:cNvPr>
          <p:cNvSpPr txBox="1"/>
          <p:nvPr/>
        </p:nvSpPr>
        <p:spPr>
          <a:xfrm>
            <a:off x="4427569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24F7604D-6EF5-FF3B-92A5-315D4DCAFAEF}"/>
              </a:ext>
            </a:extLst>
          </p:cNvPr>
          <p:cNvSpPr txBox="1"/>
          <p:nvPr/>
        </p:nvSpPr>
        <p:spPr>
          <a:xfrm>
            <a:off x="4427569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5F1BC156-9003-E9B6-74E9-FF33A31377AA}"/>
              </a:ext>
            </a:extLst>
          </p:cNvPr>
          <p:cNvSpPr txBox="1"/>
          <p:nvPr/>
        </p:nvSpPr>
        <p:spPr>
          <a:xfrm>
            <a:off x="4427569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BF5A7BE1-DB9F-E401-7730-3F0BA8E81969}"/>
              </a:ext>
            </a:extLst>
          </p:cNvPr>
          <p:cNvSpPr txBox="1"/>
          <p:nvPr/>
        </p:nvSpPr>
        <p:spPr>
          <a:xfrm>
            <a:off x="4427569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</p:spTree>
    <p:extLst>
      <p:ext uri="{BB962C8B-B14F-4D97-AF65-F5344CB8AC3E}">
        <p14:creationId xmlns:p14="http://schemas.microsoft.com/office/powerpoint/2010/main" val="412163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25EF60E0-8290-B84B-A1ED-660F64516C1C}"/>
              </a:ext>
            </a:extLst>
          </p:cNvPr>
          <p:cNvSpPr txBox="1"/>
          <p:nvPr/>
        </p:nvSpPr>
        <p:spPr>
          <a:xfrm>
            <a:off x="435813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07D4F957-6F55-62F1-358E-953106C06867}"/>
              </a:ext>
            </a:extLst>
          </p:cNvPr>
          <p:cNvSpPr txBox="1"/>
          <p:nvPr/>
        </p:nvSpPr>
        <p:spPr>
          <a:xfrm>
            <a:off x="435813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9E7429CB-FEBE-C2C8-1FDF-7401E3C938A9}"/>
              </a:ext>
            </a:extLst>
          </p:cNvPr>
          <p:cNvSpPr txBox="1"/>
          <p:nvPr/>
        </p:nvSpPr>
        <p:spPr>
          <a:xfrm>
            <a:off x="435813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8B8A476A-CE67-4B52-02A6-E1A855C602B1}"/>
              </a:ext>
            </a:extLst>
          </p:cNvPr>
          <p:cNvSpPr txBox="1"/>
          <p:nvPr/>
        </p:nvSpPr>
        <p:spPr>
          <a:xfrm>
            <a:off x="435813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22E4730-165F-618C-B3A2-3F84F52EA900}"/>
              </a:ext>
            </a:extLst>
          </p:cNvPr>
          <p:cNvSpPr txBox="1"/>
          <p:nvPr/>
        </p:nvSpPr>
        <p:spPr>
          <a:xfrm>
            <a:off x="435813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5090A749-A10E-A787-811A-33E3D4819725}"/>
              </a:ext>
            </a:extLst>
          </p:cNvPr>
          <p:cNvSpPr txBox="1"/>
          <p:nvPr/>
        </p:nvSpPr>
        <p:spPr>
          <a:xfrm>
            <a:off x="435813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F1049024-B9BE-931C-5DE3-5FED747C90F3}"/>
              </a:ext>
            </a:extLst>
          </p:cNvPr>
          <p:cNvSpPr txBox="1"/>
          <p:nvPr/>
        </p:nvSpPr>
        <p:spPr>
          <a:xfrm>
            <a:off x="4427569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1C00D196-75E4-615D-DA85-26C9492693B5}"/>
              </a:ext>
            </a:extLst>
          </p:cNvPr>
          <p:cNvSpPr txBox="1"/>
          <p:nvPr/>
        </p:nvSpPr>
        <p:spPr>
          <a:xfrm>
            <a:off x="4427569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7E22B811-0091-A84C-ECC4-075995815C6C}"/>
              </a:ext>
            </a:extLst>
          </p:cNvPr>
          <p:cNvSpPr txBox="1"/>
          <p:nvPr/>
        </p:nvSpPr>
        <p:spPr>
          <a:xfrm>
            <a:off x="4427569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2E20B854-296F-432E-F206-90958382D8E9}"/>
              </a:ext>
            </a:extLst>
          </p:cNvPr>
          <p:cNvSpPr txBox="1"/>
          <p:nvPr/>
        </p:nvSpPr>
        <p:spPr>
          <a:xfrm>
            <a:off x="4427569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7BC81E44-3CCD-6FA5-76B9-F0346D51F2A4}"/>
              </a:ext>
            </a:extLst>
          </p:cNvPr>
          <p:cNvSpPr txBox="1"/>
          <p:nvPr/>
        </p:nvSpPr>
        <p:spPr>
          <a:xfrm>
            <a:off x="4427569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878A5AEF-FF5F-F384-6DE0-456D458702F0}"/>
              </a:ext>
            </a:extLst>
          </p:cNvPr>
          <p:cNvSpPr txBox="1"/>
          <p:nvPr/>
        </p:nvSpPr>
        <p:spPr>
          <a:xfrm>
            <a:off x="4427569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</p:spTree>
    <p:extLst>
      <p:ext uri="{BB962C8B-B14F-4D97-AF65-F5344CB8AC3E}">
        <p14:creationId xmlns:p14="http://schemas.microsoft.com/office/powerpoint/2010/main" val="3683861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C43E0A71-9580-8994-73AB-33AA8E7C8836}"/>
              </a:ext>
            </a:extLst>
          </p:cNvPr>
          <p:cNvSpPr txBox="1"/>
          <p:nvPr/>
        </p:nvSpPr>
        <p:spPr>
          <a:xfrm>
            <a:off x="435813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576DED8E-5F03-D52B-259F-FA44547EC6DC}"/>
              </a:ext>
            </a:extLst>
          </p:cNvPr>
          <p:cNvSpPr txBox="1"/>
          <p:nvPr/>
        </p:nvSpPr>
        <p:spPr>
          <a:xfrm>
            <a:off x="435813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EB43A6DB-BD80-480D-5273-A4D52EBCD822}"/>
              </a:ext>
            </a:extLst>
          </p:cNvPr>
          <p:cNvSpPr txBox="1"/>
          <p:nvPr/>
        </p:nvSpPr>
        <p:spPr>
          <a:xfrm>
            <a:off x="435813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1E065697-DB50-168E-3698-2933AE313534}"/>
              </a:ext>
            </a:extLst>
          </p:cNvPr>
          <p:cNvSpPr txBox="1"/>
          <p:nvPr/>
        </p:nvSpPr>
        <p:spPr>
          <a:xfrm>
            <a:off x="435813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41811572-61E1-7713-448A-51F406B2CD1D}"/>
              </a:ext>
            </a:extLst>
          </p:cNvPr>
          <p:cNvSpPr txBox="1"/>
          <p:nvPr/>
        </p:nvSpPr>
        <p:spPr>
          <a:xfrm>
            <a:off x="435813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DB0E37F2-870E-FDBF-71E6-567D1D64B135}"/>
              </a:ext>
            </a:extLst>
          </p:cNvPr>
          <p:cNvSpPr txBox="1"/>
          <p:nvPr/>
        </p:nvSpPr>
        <p:spPr>
          <a:xfrm>
            <a:off x="435813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BA6E285D-F250-9E9E-970D-30353623A63C}"/>
              </a:ext>
            </a:extLst>
          </p:cNvPr>
          <p:cNvSpPr txBox="1"/>
          <p:nvPr/>
        </p:nvSpPr>
        <p:spPr>
          <a:xfrm>
            <a:off x="4427569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020ADA2C-717D-EF6E-872F-6A86D51A7D4F}"/>
              </a:ext>
            </a:extLst>
          </p:cNvPr>
          <p:cNvSpPr txBox="1"/>
          <p:nvPr/>
        </p:nvSpPr>
        <p:spPr>
          <a:xfrm>
            <a:off x="4427569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C5D4DA83-1F99-1097-CB68-397FD6FAD9C6}"/>
              </a:ext>
            </a:extLst>
          </p:cNvPr>
          <p:cNvSpPr txBox="1"/>
          <p:nvPr/>
        </p:nvSpPr>
        <p:spPr>
          <a:xfrm>
            <a:off x="4427569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005BF5A8-6C8C-6BFF-64AD-E985A7174DDC}"/>
              </a:ext>
            </a:extLst>
          </p:cNvPr>
          <p:cNvSpPr txBox="1"/>
          <p:nvPr/>
        </p:nvSpPr>
        <p:spPr>
          <a:xfrm>
            <a:off x="4427569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4B843F7C-0D2B-7EA5-A6CC-C5D12F7E4922}"/>
              </a:ext>
            </a:extLst>
          </p:cNvPr>
          <p:cNvSpPr txBox="1"/>
          <p:nvPr/>
        </p:nvSpPr>
        <p:spPr>
          <a:xfrm>
            <a:off x="4427569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ABAF736B-691F-08AA-C68B-0A4993826057}"/>
              </a:ext>
            </a:extLst>
          </p:cNvPr>
          <p:cNvSpPr txBox="1"/>
          <p:nvPr/>
        </p:nvSpPr>
        <p:spPr>
          <a:xfrm>
            <a:off x="4427569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</p:spTree>
    <p:extLst>
      <p:ext uri="{BB962C8B-B14F-4D97-AF65-F5344CB8AC3E}">
        <p14:creationId xmlns:p14="http://schemas.microsoft.com/office/powerpoint/2010/main" val="328668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3F81C61F-F98D-D9AE-9B63-09A499D853AA}"/>
              </a:ext>
            </a:extLst>
          </p:cNvPr>
          <p:cNvSpPr txBox="1"/>
          <p:nvPr/>
        </p:nvSpPr>
        <p:spPr>
          <a:xfrm>
            <a:off x="435813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CD9A5F27-6645-2ABA-0178-4BE0C712F416}"/>
              </a:ext>
            </a:extLst>
          </p:cNvPr>
          <p:cNvSpPr txBox="1"/>
          <p:nvPr/>
        </p:nvSpPr>
        <p:spPr>
          <a:xfrm>
            <a:off x="435813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5B44C85-8046-B062-90E4-CFFE7CA66D52}"/>
              </a:ext>
            </a:extLst>
          </p:cNvPr>
          <p:cNvSpPr txBox="1"/>
          <p:nvPr/>
        </p:nvSpPr>
        <p:spPr>
          <a:xfrm>
            <a:off x="435813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81E890FA-C0CB-947C-A798-81D1A65EE1FC}"/>
              </a:ext>
            </a:extLst>
          </p:cNvPr>
          <p:cNvSpPr txBox="1"/>
          <p:nvPr/>
        </p:nvSpPr>
        <p:spPr>
          <a:xfrm>
            <a:off x="435813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77676853-05EA-553F-989A-FFE75F62B205}"/>
              </a:ext>
            </a:extLst>
          </p:cNvPr>
          <p:cNvSpPr txBox="1"/>
          <p:nvPr/>
        </p:nvSpPr>
        <p:spPr>
          <a:xfrm>
            <a:off x="435813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DE1B281D-5A09-65B5-DDA6-C8C9FB5023FD}"/>
              </a:ext>
            </a:extLst>
          </p:cNvPr>
          <p:cNvSpPr txBox="1"/>
          <p:nvPr/>
        </p:nvSpPr>
        <p:spPr>
          <a:xfrm>
            <a:off x="435813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0D3EF5FB-4315-23BB-680B-FCF70437016A}"/>
              </a:ext>
            </a:extLst>
          </p:cNvPr>
          <p:cNvSpPr txBox="1"/>
          <p:nvPr/>
        </p:nvSpPr>
        <p:spPr>
          <a:xfrm>
            <a:off x="4427569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4863BB8C-FB1A-876D-1492-DD3485F870A8}"/>
              </a:ext>
            </a:extLst>
          </p:cNvPr>
          <p:cNvSpPr txBox="1"/>
          <p:nvPr/>
        </p:nvSpPr>
        <p:spPr>
          <a:xfrm>
            <a:off x="4427569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CEF00DA1-9829-97D8-633F-4DB8217070D8}"/>
              </a:ext>
            </a:extLst>
          </p:cNvPr>
          <p:cNvSpPr txBox="1"/>
          <p:nvPr/>
        </p:nvSpPr>
        <p:spPr>
          <a:xfrm>
            <a:off x="4427569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DF61DB76-7938-82E0-A65D-7422806E99CA}"/>
              </a:ext>
            </a:extLst>
          </p:cNvPr>
          <p:cNvSpPr txBox="1"/>
          <p:nvPr/>
        </p:nvSpPr>
        <p:spPr>
          <a:xfrm>
            <a:off x="4427569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2A392381-8850-5B84-1CB1-12AEDECC9209}"/>
              </a:ext>
            </a:extLst>
          </p:cNvPr>
          <p:cNvSpPr txBox="1"/>
          <p:nvPr/>
        </p:nvSpPr>
        <p:spPr>
          <a:xfrm>
            <a:off x="4427569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28E40E6D-2B94-B80D-A4B2-FDDE8D6A337F}"/>
              </a:ext>
            </a:extLst>
          </p:cNvPr>
          <p:cNvSpPr txBox="1"/>
          <p:nvPr/>
        </p:nvSpPr>
        <p:spPr>
          <a:xfrm>
            <a:off x="4427569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</p:spTree>
    <p:extLst>
      <p:ext uri="{BB962C8B-B14F-4D97-AF65-F5344CB8AC3E}">
        <p14:creationId xmlns:p14="http://schemas.microsoft.com/office/powerpoint/2010/main" val="3889984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B8CD025D-3333-ED98-B6B8-29FFE08E291F}"/>
              </a:ext>
            </a:extLst>
          </p:cNvPr>
          <p:cNvSpPr txBox="1"/>
          <p:nvPr/>
        </p:nvSpPr>
        <p:spPr>
          <a:xfrm>
            <a:off x="435813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015C5848-BFED-DD5D-46E6-374197C54038}"/>
              </a:ext>
            </a:extLst>
          </p:cNvPr>
          <p:cNvSpPr txBox="1"/>
          <p:nvPr/>
        </p:nvSpPr>
        <p:spPr>
          <a:xfrm>
            <a:off x="435813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3BC81102-2D96-CD4C-F85B-49FC08F8D1CB}"/>
              </a:ext>
            </a:extLst>
          </p:cNvPr>
          <p:cNvSpPr txBox="1"/>
          <p:nvPr/>
        </p:nvSpPr>
        <p:spPr>
          <a:xfrm>
            <a:off x="435813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CB9A3B32-A1BF-F53B-688A-0DFB1414B6F7}"/>
              </a:ext>
            </a:extLst>
          </p:cNvPr>
          <p:cNvSpPr txBox="1"/>
          <p:nvPr/>
        </p:nvSpPr>
        <p:spPr>
          <a:xfrm>
            <a:off x="435813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F80BB44C-6A88-F07F-7829-356A2E98FA51}"/>
              </a:ext>
            </a:extLst>
          </p:cNvPr>
          <p:cNvSpPr txBox="1"/>
          <p:nvPr/>
        </p:nvSpPr>
        <p:spPr>
          <a:xfrm>
            <a:off x="435813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F5F4D33F-0317-8BE4-619E-D52F6EC13F20}"/>
              </a:ext>
            </a:extLst>
          </p:cNvPr>
          <p:cNvSpPr txBox="1"/>
          <p:nvPr/>
        </p:nvSpPr>
        <p:spPr>
          <a:xfrm>
            <a:off x="435813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E3CEAE7C-3682-1FD0-F155-0E7706050225}"/>
              </a:ext>
            </a:extLst>
          </p:cNvPr>
          <p:cNvSpPr txBox="1"/>
          <p:nvPr/>
        </p:nvSpPr>
        <p:spPr>
          <a:xfrm>
            <a:off x="4427569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66A5D791-6E75-EECE-31E3-E55FDB3CA2EB}"/>
              </a:ext>
            </a:extLst>
          </p:cNvPr>
          <p:cNvSpPr txBox="1"/>
          <p:nvPr/>
        </p:nvSpPr>
        <p:spPr>
          <a:xfrm>
            <a:off x="4427569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8E35CC39-3049-FBF8-1B70-02DB48A245E5}"/>
              </a:ext>
            </a:extLst>
          </p:cNvPr>
          <p:cNvSpPr txBox="1"/>
          <p:nvPr/>
        </p:nvSpPr>
        <p:spPr>
          <a:xfrm>
            <a:off x="4427569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109EFED4-1EA9-1453-888E-7924A035F2B8}"/>
              </a:ext>
            </a:extLst>
          </p:cNvPr>
          <p:cNvSpPr txBox="1"/>
          <p:nvPr/>
        </p:nvSpPr>
        <p:spPr>
          <a:xfrm>
            <a:off x="4427569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CC4CC919-5827-F845-033B-BB5E8103C610}"/>
              </a:ext>
            </a:extLst>
          </p:cNvPr>
          <p:cNvSpPr txBox="1"/>
          <p:nvPr/>
        </p:nvSpPr>
        <p:spPr>
          <a:xfrm>
            <a:off x="4427569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884E3CFD-9B5D-3A82-F8E6-04BC72DD4E43}"/>
              </a:ext>
            </a:extLst>
          </p:cNvPr>
          <p:cNvSpPr txBox="1"/>
          <p:nvPr/>
        </p:nvSpPr>
        <p:spPr>
          <a:xfrm>
            <a:off x="4427569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</p:spTree>
    <p:extLst>
      <p:ext uri="{BB962C8B-B14F-4D97-AF65-F5344CB8AC3E}">
        <p14:creationId xmlns:p14="http://schemas.microsoft.com/office/powerpoint/2010/main" val="3663375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842EC5D2-7BD9-B1D4-D2FF-E67C4578F141}"/>
              </a:ext>
            </a:extLst>
          </p:cNvPr>
          <p:cNvSpPr txBox="1"/>
          <p:nvPr/>
        </p:nvSpPr>
        <p:spPr>
          <a:xfrm>
            <a:off x="435813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82446C8D-93F6-4FCC-A004-CEE23B158B20}"/>
              </a:ext>
            </a:extLst>
          </p:cNvPr>
          <p:cNvSpPr txBox="1"/>
          <p:nvPr/>
        </p:nvSpPr>
        <p:spPr>
          <a:xfrm>
            <a:off x="435813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123B5087-B401-1096-0720-3C32E030707B}"/>
              </a:ext>
            </a:extLst>
          </p:cNvPr>
          <p:cNvSpPr txBox="1"/>
          <p:nvPr/>
        </p:nvSpPr>
        <p:spPr>
          <a:xfrm>
            <a:off x="435813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273F4758-399B-57DC-C581-BA06FD643AC4}"/>
              </a:ext>
            </a:extLst>
          </p:cNvPr>
          <p:cNvSpPr txBox="1"/>
          <p:nvPr/>
        </p:nvSpPr>
        <p:spPr>
          <a:xfrm>
            <a:off x="435813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99843182-3A85-29D3-BEC2-16FE2473677B}"/>
              </a:ext>
            </a:extLst>
          </p:cNvPr>
          <p:cNvSpPr txBox="1"/>
          <p:nvPr/>
        </p:nvSpPr>
        <p:spPr>
          <a:xfrm>
            <a:off x="435813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097D936D-15BD-114B-A7AC-EDB678503F6F}"/>
              </a:ext>
            </a:extLst>
          </p:cNvPr>
          <p:cNvSpPr txBox="1"/>
          <p:nvPr/>
        </p:nvSpPr>
        <p:spPr>
          <a:xfrm>
            <a:off x="435813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AEAFB239-8F76-5482-44D0-104250F6460D}"/>
              </a:ext>
            </a:extLst>
          </p:cNvPr>
          <p:cNvSpPr txBox="1"/>
          <p:nvPr/>
        </p:nvSpPr>
        <p:spPr>
          <a:xfrm>
            <a:off x="4427569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64F09229-0E15-E8CF-8F7F-9284F885EBF4}"/>
              </a:ext>
            </a:extLst>
          </p:cNvPr>
          <p:cNvSpPr txBox="1"/>
          <p:nvPr/>
        </p:nvSpPr>
        <p:spPr>
          <a:xfrm>
            <a:off x="4427569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5A6B75C-4900-4F38-F3B9-A8C3A671E734}"/>
              </a:ext>
            </a:extLst>
          </p:cNvPr>
          <p:cNvSpPr txBox="1"/>
          <p:nvPr/>
        </p:nvSpPr>
        <p:spPr>
          <a:xfrm>
            <a:off x="4427569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9827F651-A55F-F5E2-BE4C-092925C50220}"/>
              </a:ext>
            </a:extLst>
          </p:cNvPr>
          <p:cNvSpPr txBox="1"/>
          <p:nvPr/>
        </p:nvSpPr>
        <p:spPr>
          <a:xfrm>
            <a:off x="4427569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F7116346-99D8-13F7-74C1-3FF05DB09AA6}"/>
              </a:ext>
            </a:extLst>
          </p:cNvPr>
          <p:cNvSpPr txBox="1"/>
          <p:nvPr/>
        </p:nvSpPr>
        <p:spPr>
          <a:xfrm>
            <a:off x="4427569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E35BB5ED-6B9C-61EB-456F-8E9B8ABC15BD}"/>
              </a:ext>
            </a:extLst>
          </p:cNvPr>
          <p:cNvSpPr txBox="1"/>
          <p:nvPr/>
        </p:nvSpPr>
        <p:spPr>
          <a:xfrm>
            <a:off x="4427569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</p:spTree>
    <p:extLst>
      <p:ext uri="{BB962C8B-B14F-4D97-AF65-F5344CB8AC3E}">
        <p14:creationId xmlns:p14="http://schemas.microsoft.com/office/powerpoint/2010/main" val="1176071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705BC2C3-07BF-2984-74C7-E4EE6BD29635}"/>
              </a:ext>
            </a:extLst>
          </p:cNvPr>
          <p:cNvSpPr txBox="1"/>
          <p:nvPr/>
        </p:nvSpPr>
        <p:spPr>
          <a:xfrm>
            <a:off x="435813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E9A341E8-0380-F607-8891-294E6A6A6E87}"/>
              </a:ext>
            </a:extLst>
          </p:cNvPr>
          <p:cNvSpPr txBox="1"/>
          <p:nvPr/>
        </p:nvSpPr>
        <p:spPr>
          <a:xfrm>
            <a:off x="435813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9786A3E-0119-E723-BF9B-2DC319D32D50}"/>
              </a:ext>
            </a:extLst>
          </p:cNvPr>
          <p:cNvSpPr txBox="1"/>
          <p:nvPr/>
        </p:nvSpPr>
        <p:spPr>
          <a:xfrm>
            <a:off x="435813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5E9F9F2B-5E11-CFEE-A915-E8593DE364B8}"/>
              </a:ext>
            </a:extLst>
          </p:cNvPr>
          <p:cNvSpPr txBox="1"/>
          <p:nvPr/>
        </p:nvSpPr>
        <p:spPr>
          <a:xfrm>
            <a:off x="435813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0371536A-44FE-3233-E688-6E206A33DB7D}"/>
              </a:ext>
            </a:extLst>
          </p:cNvPr>
          <p:cNvSpPr txBox="1"/>
          <p:nvPr/>
        </p:nvSpPr>
        <p:spPr>
          <a:xfrm>
            <a:off x="435813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F0C9C7E4-7FA9-F8E2-99CC-A34C440DD8A9}"/>
              </a:ext>
            </a:extLst>
          </p:cNvPr>
          <p:cNvSpPr txBox="1"/>
          <p:nvPr/>
        </p:nvSpPr>
        <p:spPr>
          <a:xfrm>
            <a:off x="435813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6DC232AC-BE1B-7A95-9BDA-E82147176542}"/>
              </a:ext>
            </a:extLst>
          </p:cNvPr>
          <p:cNvSpPr txBox="1"/>
          <p:nvPr/>
        </p:nvSpPr>
        <p:spPr>
          <a:xfrm>
            <a:off x="4427569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43EAC9E0-B667-0373-D288-1B9DCCF00954}"/>
              </a:ext>
            </a:extLst>
          </p:cNvPr>
          <p:cNvSpPr txBox="1"/>
          <p:nvPr/>
        </p:nvSpPr>
        <p:spPr>
          <a:xfrm>
            <a:off x="4427569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DC2F790C-B7BD-51A4-16BE-30B4CE85F2FB}"/>
              </a:ext>
            </a:extLst>
          </p:cNvPr>
          <p:cNvSpPr txBox="1"/>
          <p:nvPr/>
        </p:nvSpPr>
        <p:spPr>
          <a:xfrm>
            <a:off x="4427569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ABAD2287-6686-7B31-B504-AC6F93D66751}"/>
              </a:ext>
            </a:extLst>
          </p:cNvPr>
          <p:cNvSpPr txBox="1"/>
          <p:nvPr/>
        </p:nvSpPr>
        <p:spPr>
          <a:xfrm>
            <a:off x="4427569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A8C98B2A-D344-DCD5-B3B2-D83DB6A8B679}"/>
              </a:ext>
            </a:extLst>
          </p:cNvPr>
          <p:cNvSpPr txBox="1"/>
          <p:nvPr/>
        </p:nvSpPr>
        <p:spPr>
          <a:xfrm>
            <a:off x="4427569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138B22FF-1F79-A9A5-A5FD-7B6C90ECB3E4}"/>
              </a:ext>
            </a:extLst>
          </p:cNvPr>
          <p:cNvSpPr txBox="1"/>
          <p:nvPr/>
        </p:nvSpPr>
        <p:spPr>
          <a:xfrm>
            <a:off x="4427569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</p:spTree>
    <p:extLst>
      <p:ext uri="{BB962C8B-B14F-4D97-AF65-F5344CB8AC3E}">
        <p14:creationId xmlns:p14="http://schemas.microsoft.com/office/powerpoint/2010/main" val="2028947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1AE5D82B-F3AD-3A90-CD93-42CC0173DD4C}"/>
              </a:ext>
            </a:extLst>
          </p:cNvPr>
          <p:cNvSpPr txBox="1"/>
          <p:nvPr/>
        </p:nvSpPr>
        <p:spPr>
          <a:xfrm>
            <a:off x="435813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50A3DED9-E4B4-0F25-2693-09B6E765BF6B}"/>
              </a:ext>
            </a:extLst>
          </p:cNvPr>
          <p:cNvSpPr txBox="1"/>
          <p:nvPr/>
        </p:nvSpPr>
        <p:spPr>
          <a:xfrm>
            <a:off x="435813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75D130F1-B584-8FE3-B5D3-1FEA61A296E7}"/>
              </a:ext>
            </a:extLst>
          </p:cNvPr>
          <p:cNvSpPr txBox="1"/>
          <p:nvPr/>
        </p:nvSpPr>
        <p:spPr>
          <a:xfrm>
            <a:off x="435813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C5416829-0FEE-4565-1E94-F4E753F39BC4}"/>
              </a:ext>
            </a:extLst>
          </p:cNvPr>
          <p:cNvSpPr txBox="1"/>
          <p:nvPr/>
        </p:nvSpPr>
        <p:spPr>
          <a:xfrm>
            <a:off x="435813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52478B26-7AFF-A861-0FB9-7CB33ED0E9A8}"/>
              </a:ext>
            </a:extLst>
          </p:cNvPr>
          <p:cNvSpPr txBox="1"/>
          <p:nvPr/>
        </p:nvSpPr>
        <p:spPr>
          <a:xfrm>
            <a:off x="435813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21297FBD-7E92-41CE-4D87-65B6D11800D4}"/>
              </a:ext>
            </a:extLst>
          </p:cNvPr>
          <p:cNvSpPr txBox="1"/>
          <p:nvPr/>
        </p:nvSpPr>
        <p:spPr>
          <a:xfrm>
            <a:off x="435813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F5615294-E39C-8F37-B5F8-BC059418380E}"/>
              </a:ext>
            </a:extLst>
          </p:cNvPr>
          <p:cNvSpPr txBox="1"/>
          <p:nvPr/>
        </p:nvSpPr>
        <p:spPr>
          <a:xfrm>
            <a:off x="4427569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2EDCB32C-A45F-0B93-B5E4-81CD306E876B}"/>
              </a:ext>
            </a:extLst>
          </p:cNvPr>
          <p:cNvSpPr txBox="1"/>
          <p:nvPr/>
        </p:nvSpPr>
        <p:spPr>
          <a:xfrm>
            <a:off x="4427569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FDB6E5A5-A727-C286-7FC6-6EAC9C57786F}"/>
              </a:ext>
            </a:extLst>
          </p:cNvPr>
          <p:cNvSpPr txBox="1"/>
          <p:nvPr/>
        </p:nvSpPr>
        <p:spPr>
          <a:xfrm>
            <a:off x="4427569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56BD7F32-E763-5CB5-D38D-E2BAABBCBA2A}"/>
              </a:ext>
            </a:extLst>
          </p:cNvPr>
          <p:cNvSpPr txBox="1"/>
          <p:nvPr/>
        </p:nvSpPr>
        <p:spPr>
          <a:xfrm>
            <a:off x="4427569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96F3214C-8979-CB12-1B15-80DBD58B4A56}"/>
              </a:ext>
            </a:extLst>
          </p:cNvPr>
          <p:cNvSpPr txBox="1"/>
          <p:nvPr/>
        </p:nvSpPr>
        <p:spPr>
          <a:xfrm>
            <a:off x="4427569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A7509B8E-8607-87E9-5789-C692AB5C5B93}"/>
              </a:ext>
            </a:extLst>
          </p:cNvPr>
          <p:cNvSpPr txBox="1"/>
          <p:nvPr/>
        </p:nvSpPr>
        <p:spPr>
          <a:xfrm>
            <a:off x="4427569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</p:spTree>
    <p:extLst>
      <p:ext uri="{BB962C8B-B14F-4D97-AF65-F5344CB8AC3E}">
        <p14:creationId xmlns:p14="http://schemas.microsoft.com/office/powerpoint/2010/main" val="3343201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7CE128DC-0DA2-F60F-47AE-1EF92E26F3A2}"/>
              </a:ext>
            </a:extLst>
          </p:cNvPr>
          <p:cNvSpPr txBox="1"/>
          <p:nvPr/>
        </p:nvSpPr>
        <p:spPr>
          <a:xfrm>
            <a:off x="435813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98FFC0D7-73E5-3E69-E5B9-8894DC07858D}"/>
              </a:ext>
            </a:extLst>
          </p:cNvPr>
          <p:cNvSpPr txBox="1"/>
          <p:nvPr/>
        </p:nvSpPr>
        <p:spPr>
          <a:xfrm>
            <a:off x="435813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30843938-1E01-2ACE-370E-CE279672C7B8}"/>
              </a:ext>
            </a:extLst>
          </p:cNvPr>
          <p:cNvSpPr txBox="1"/>
          <p:nvPr/>
        </p:nvSpPr>
        <p:spPr>
          <a:xfrm>
            <a:off x="435813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DFD58018-A877-6AC9-F4B0-A437217CB7D8}"/>
              </a:ext>
            </a:extLst>
          </p:cNvPr>
          <p:cNvSpPr txBox="1"/>
          <p:nvPr/>
        </p:nvSpPr>
        <p:spPr>
          <a:xfrm>
            <a:off x="435813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2CD7D213-EE33-59C5-DA02-5283D798D22B}"/>
              </a:ext>
            </a:extLst>
          </p:cNvPr>
          <p:cNvSpPr txBox="1"/>
          <p:nvPr/>
        </p:nvSpPr>
        <p:spPr>
          <a:xfrm>
            <a:off x="435813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59A1D4D7-F8F5-E254-D1BF-35ECCE6825F8}"/>
              </a:ext>
            </a:extLst>
          </p:cNvPr>
          <p:cNvSpPr txBox="1"/>
          <p:nvPr/>
        </p:nvSpPr>
        <p:spPr>
          <a:xfrm>
            <a:off x="435813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CB9A43B8-3DFB-B9B6-AC8E-81803C6BF472}"/>
              </a:ext>
            </a:extLst>
          </p:cNvPr>
          <p:cNvSpPr txBox="1"/>
          <p:nvPr/>
        </p:nvSpPr>
        <p:spPr>
          <a:xfrm>
            <a:off x="4427569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F14A7A4C-C047-EEB2-51AC-2E5036C8F991}"/>
              </a:ext>
            </a:extLst>
          </p:cNvPr>
          <p:cNvSpPr txBox="1"/>
          <p:nvPr/>
        </p:nvSpPr>
        <p:spPr>
          <a:xfrm>
            <a:off x="4427569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6D19B7C1-DB59-C78C-1DB1-FB702DEDBC64}"/>
              </a:ext>
            </a:extLst>
          </p:cNvPr>
          <p:cNvSpPr txBox="1"/>
          <p:nvPr/>
        </p:nvSpPr>
        <p:spPr>
          <a:xfrm>
            <a:off x="4427569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D2F4C077-5E38-94A9-DC40-4A262AE5B2C1}"/>
              </a:ext>
            </a:extLst>
          </p:cNvPr>
          <p:cNvSpPr txBox="1"/>
          <p:nvPr/>
        </p:nvSpPr>
        <p:spPr>
          <a:xfrm>
            <a:off x="4427569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9E2FBDFA-8CA2-FFBE-C239-09B6715DB791}"/>
              </a:ext>
            </a:extLst>
          </p:cNvPr>
          <p:cNvSpPr txBox="1"/>
          <p:nvPr/>
        </p:nvSpPr>
        <p:spPr>
          <a:xfrm>
            <a:off x="4427569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81D60A6F-EEB7-4B27-46E4-EA56ACD1BEDD}"/>
              </a:ext>
            </a:extLst>
          </p:cNvPr>
          <p:cNvSpPr txBox="1"/>
          <p:nvPr/>
        </p:nvSpPr>
        <p:spPr>
          <a:xfrm>
            <a:off x="4427569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</p:spTree>
    <p:extLst>
      <p:ext uri="{BB962C8B-B14F-4D97-AF65-F5344CB8AC3E}">
        <p14:creationId xmlns:p14="http://schemas.microsoft.com/office/powerpoint/2010/main" val="914674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F17EC93D-623E-D2E4-B2D4-0B2D4CE6930F}"/>
              </a:ext>
            </a:extLst>
          </p:cNvPr>
          <p:cNvSpPr txBox="1"/>
          <p:nvPr/>
        </p:nvSpPr>
        <p:spPr>
          <a:xfrm>
            <a:off x="435813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18775B63-0ACE-B48D-5C1E-0D43374C1B0C}"/>
              </a:ext>
            </a:extLst>
          </p:cNvPr>
          <p:cNvSpPr txBox="1"/>
          <p:nvPr/>
        </p:nvSpPr>
        <p:spPr>
          <a:xfrm>
            <a:off x="435813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59DEF3E7-B84D-DC4A-1FB3-5127D243EC5B}"/>
              </a:ext>
            </a:extLst>
          </p:cNvPr>
          <p:cNvSpPr txBox="1"/>
          <p:nvPr/>
        </p:nvSpPr>
        <p:spPr>
          <a:xfrm>
            <a:off x="435813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D401C1E2-2B9F-6667-E3CF-BFBFF1B68CC5}"/>
              </a:ext>
            </a:extLst>
          </p:cNvPr>
          <p:cNvSpPr txBox="1"/>
          <p:nvPr/>
        </p:nvSpPr>
        <p:spPr>
          <a:xfrm>
            <a:off x="435813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9D0704F1-81BC-F36C-C054-A0CE530A7415}"/>
              </a:ext>
            </a:extLst>
          </p:cNvPr>
          <p:cNvSpPr txBox="1"/>
          <p:nvPr/>
        </p:nvSpPr>
        <p:spPr>
          <a:xfrm>
            <a:off x="435813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A5794CC7-5F48-46D0-163E-0F58BDB01774}"/>
              </a:ext>
            </a:extLst>
          </p:cNvPr>
          <p:cNvSpPr txBox="1"/>
          <p:nvPr/>
        </p:nvSpPr>
        <p:spPr>
          <a:xfrm>
            <a:off x="435813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8D06C44D-15FA-496A-740D-E9A57550A2AD}"/>
              </a:ext>
            </a:extLst>
          </p:cNvPr>
          <p:cNvSpPr txBox="1"/>
          <p:nvPr/>
        </p:nvSpPr>
        <p:spPr>
          <a:xfrm>
            <a:off x="4427569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234E8E3F-0F25-65A1-1E41-8824A163E605}"/>
              </a:ext>
            </a:extLst>
          </p:cNvPr>
          <p:cNvSpPr txBox="1"/>
          <p:nvPr/>
        </p:nvSpPr>
        <p:spPr>
          <a:xfrm>
            <a:off x="4427569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78B3428-1DEA-DCE6-C141-09045C3F0CF2}"/>
              </a:ext>
            </a:extLst>
          </p:cNvPr>
          <p:cNvSpPr txBox="1"/>
          <p:nvPr/>
        </p:nvSpPr>
        <p:spPr>
          <a:xfrm>
            <a:off x="4427569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E0655252-A2AA-F0CF-3807-43CEC12B7A00}"/>
              </a:ext>
            </a:extLst>
          </p:cNvPr>
          <p:cNvSpPr txBox="1"/>
          <p:nvPr/>
        </p:nvSpPr>
        <p:spPr>
          <a:xfrm>
            <a:off x="4427569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D5C2C31D-6F2E-5CBE-A0E2-B68AF4ACCA60}"/>
              </a:ext>
            </a:extLst>
          </p:cNvPr>
          <p:cNvSpPr txBox="1"/>
          <p:nvPr/>
        </p:nvSpPr>
        <p:spPr>
          <a:xfrm>
            <a:off x="4427569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6710FF23-306B-12EB-FC53-FC007F3298C3}"/>
              </a:ext>
            </a:extLst>
          </p:cNvPr>
          <p:cNvSpPr txBox="1"/>
          <p:nvPr/>
        </p:nvSpPr>
        <p:spPr>
          <a:xfrm>
            <a:off x="4427569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</p:spTree>
    <p:extLst>
      <p:ext uri="{BB962C8B-B14F-4D97-AF65-F5344CB8AC3E}">
        <p14:creationId xmlns:p14="http://schemas.microsoft.com/office/powerpoint/2010/main" val="3972408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E6754ED1-2C25-EFC3-26F4-92B5391852A6}"/>
              </a:ext>
            </a:extLst>
          </p:cNvPr>
          <p:cNvSpPr txBox="1"/>
          <p:nvPr/>
        </p:nvSpPr>
        <p:spPr>
          <a:xfrm>
            <a:off x="435813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0D4D8FE0-B9D7-38A2-FABE-1358AAADE6C5}"/>
              </a:ext>
            </a:extLst>
          </p:cNvPr>
          <p:cNvSpPr txBox="1"/>
          <p:nvPr/>
        </p:nvSpPr>
        <p:spPr>
          <a:xfrm>
            <a:off x="435813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974426B7-88E6-263A-4682-0BD88DEBCDB8}"/>
              </a:ext>
            </a:extLst>
          </p:cNvPr>
          <p:cNvSpPr txBox="1"/>
          <p:nvPr/>
        </p:nvSpPr>
        <p:spPr>
          <a:xfrm>
            <a:off x="435813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F8942E3B-76BD-F394-3BB2-98B1276787CB}"/>
              </a:ext>
            </a:extLst>
          </p:cNvPr>
          <p:cNvSpPr txBox="1"/>
          <p:nvPr/>
        </p:nvSpPr>
        <p:spPr>
          <a:xfrm>
            <a:off x="435813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24DD6B50-1CF8-9AFF-017F-B57C0E11DC80}"/>
              </a:ext>
            </a:extLst>
          </p:cNvPr>
          <p:cNvSpPr txBox="1"/>
          <p:nvPr/>
        </p:nvSpPr>
        <p:spPr>
          <a:xfrm>
            <a:off x="435813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96476C66-CD3A-304B-507A-3E10DEB8D7BE}"/>
              </a:ext>
            </a:extLst>
          </p:cNvPr>
          <p:cNvSpPr txBox="1"/>
          <p:nvPr/>
        </p:nvSpPr>
        <p:spPr>
          <a:xfrm>
            <a:off x="435813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F22382B6-9F7B-3762-D6D9-76BA4AC1AE37}"/>
              </a:ext>
            </a:extLst>
          </p:cNvPr>
          <p:cNvSpPr txBox="1"/>
          <p:nvPr/>
        </p:nvSpPr>
        <p:spPr>
          <a:xfrm>
            <a:off x="4427569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C5F6F862-E6FD-58E2-4216-0B8DA7CF5916}"/>
              </a:ext>
            </a:extLst>
          </p:cNvPr>
          <p:cNvSpPr txBox="1"/>
          <p:nvPr/>
        </p:nvSpPr>
        <p:spPr>
          <a:xfrm>
            <a:off x="4427569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4D9C03C-1D11-11E0-1064-6A5E2680A271}"/>
              </a:ext>
            </a:extLst>
          </p:cNvPr>
          <p:cNvSpPr txBox="1"/>
          <p:nvPr/>
        </p:nvSpPr>
        <p:spPr>
          <a:xfrm>
            <a:off x="4427569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6C1B59CF-DC93-3DA3-8397-30F08489F03D}"/>
              </a:ext>
            </a:extLst>
          </p:cNvPr>
          <p:cNvSpPr txBox="1"/>
          <p:nvPr/>
        </p:nvSpPr>
        <p:spPr>
          <a:xfrm>
            <a:off x="4427569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E9FA7DD9-7D20-0DA2-17EA-9FAA87EF804C}"/>
              </a:ext>
            </a:extLst>
          </p:cNvPr>
          <p:cNvSpPr txBox="1"/>
          <p:nvPr/>
        </p:nvSpPr>
        <p:spPr>
          <a:xfrm>
            <a:off x="4427569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9A8B5092-B5E5-8BBA-2AEC-BDDDC0D4F9EB}"/>
              </a:ext>
            </a:extLst>
          </p:cNvPr>
          <p:cNvSpPr txBox="1"/>
          <p:nvPr/>
        </p:nvSpPr>
        <p:spPr>
          <a:xfrm>
            <a:off x="4427569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</p:spTree>
    <p:extLst>
      <p:ext uri="{BB962C8B-B14F-4D97-AF65-F5344CB8AC3E}">
        <p14:creationId xmlns:p14="http://schemas.microsoft.com/office/powerpoint/2010/main" val="4235735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31F07C16-094A-4A98-8880-1B636E4E30EC}"/>
              </a:ext>
            </a:extLst>
          </p:cNvPr>
          <p:cNvSpPr txBox="1"/>
          <p:nvPr/>
        </p:nvSpPr>
        <p:spPr>
          <a:xfrm>
            <a:off x="435813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36006C4F-F17C-BFA7-BBDC-2C82B9EFFAD0}"/>
              </a:ext>
            </a:extLst>
          </p:cNvPr>
          <p:cNvSpPr txBox="1"/>
          <p:nvPr/>
        </p:nvSpPr>
        <p:spPr>
          <a:xfrm>
            <a:off x="435813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57E92451-0D82-6F5A-B69E-9C5C440E8805}"/>
              </a:ext>
            </a:extLst>
          </p:cNvPr>
          <p:cNvSpPr txBox="1"/>
          <p:nvPr/>
        </p:nvSpPr>
        <p:spPr>
          <a:xfrm>
            <a:off x="435813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6F030675-660D-3566-301E-E6D63198339B}"/>
              </a:ext>
            </a:extLst>
          </p:cNvPr>
          <p:cNvSpPr txBox="1"/>
          <p:nvPr/>
        </p:nvSpPr>
        <p:spPr>
          <a:xfrm>
            <a:off x="435813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90D612AF-3F10-2D83-7A0A-EA96852FACC5}"/>
              </a:ext>
            </a:extLst>
          </p:cNvPr>
          <p:cNvSpPr txBox="1"/>
          <p:nvPr/>
        </p:nvSpPr>
        <p:spPr>
          <a:xfrm>
            <a:off x="435813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27904814-477D-C6D4-AF84-221953E17DF1}"/>
              </a:ext>
            </a:extLst>
          </p:cNvPr>
          <p:cNvSpPr txBox="1"/>
          <p:nvPr/>
        </p:nvSpPr>
        <p:spPr>
          <a:xfrm>
            <a:off x="435813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99BEAC25-7394-012B-767A-D858BC585A22}"/>
              </a:ext>
            </a:extLst>
          </p:cNvPr>
          <p:cNvSpPr txBox="1"/>
          <p:nvPr/>
        </p:nvSpPr>
        <p:spPr>
          <a:xfrm>
            <a:off x="4427569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622E93F5-D7EF-8AE2-9002-ACA6BA0CB343}"/>
              </a:ext>
            </a:extLst>
          </p:cNvPr>
          <p:cNvSpPr txBox="1"/>
          <p:nvPr/>
        </p:nvSpPr>
        <p:spPr>
          <a:xfrm>
            <a:off x="4427569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895408C1-610C-3636-0258-2129D22B6247}"/>
              </a:ext>
            </a:extLst>
          </p:cNvPr>
          <p:cNvSpPr txBox="1"/>
          <p:nvPr/>
        </p:nvSpPr>
        <p:spPr>
          <a:xfrm>
            <a:off x="4427569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F519F022-D524-7BA4-F4E0-114A648EB23D}"/>
              </a:ext>
            </a:extLst>
          </p:cNvPr>
          <p:cNvSpPr txBox="1"/>
          <p:nvPr/>
        </p:nvSpPr>
        <p:spPr>
          <a:xfrm>
            <a:off x="4427569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A84592FE-C3BE-8C9A-C92F-A197F53A5C68}"/>
              </a:ext>
            </a:extLst>
          </p:cNvPr>
          <p:cNvSpPr txBox="1"/>
          <p:nvPr/>
        </p:nvSpPr>
        <p:spPr>
          <a:xfrm>
            <a:off x="4427569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704760ED-58E5-EA39-D353-30F2C9746FC7}"/>
              </a:ext>
            </a:extLst>
          </p:cNvPr>
          <p:cNvSpPr txBox="1"/>
          <p:nvPr/>
        </p:nvSpPr>
        <p:spPr>
          <a:xfrm>
            <a:off x="4427569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</p:spTree>
    <p:extLst>
      <p:ext uri="{BB962C8B-B14F-4D97-AF65-F5344CB8AC3E}">
        <p14:creationId xmlns:p14="http://schemas.microsoft.com/office/powerpoint/2010/main" val="2478567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FA028BD5-C0B9-7FE6-AA2D-55E87DC4CFC0}"/>
              </a:ext>
            </a:extLst>
          </p:cNvPr>
          <p:cNvSpPr txBox="1"/>
          <p:nvPr/>
        </p:nvSpPr>
        <p:spPr>
          <a:xfrm>
            <a:off x="435813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6AAA3B69-A6C8-AC36-CE11-D414C9C7F4EE}"/>
              </a:ext>
            </a:extLst>
          </p:cNvPr>
          <p:cNvSpPr txBox="1"/>
          <p:nvPr/>
        </p:nvSpPr>
        <p:spPr>
          <a:xfrm>
            <a:off x="435813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C0AEE8C-52C2-2F74-F366-615B95A49226}"/>
              </a:ext>
            </a:extLst>
          </p:cNvPr>
          <p:cNvSpPr txBox="1"/>
          <p:nvPr/>
        </p:nvSpPr>
        <p:spPr>
          <a:xfrm>
            <a:off x="435813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746AF35E-DED5-6CC0-53E6-BC30750C6067}"/>
              </a:ext>
            </a:extLst>
          </p:cNvPr>
          <p:cNvSpPr txBox="1"/>
          <p:nvPr/>
        </p:nvSpPr>
        <p:spPr>
          <a:xfrm>
            <a:off x="435813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67EE67A6-2665-1D3F-EDA4-C4F9E9945D54}"/>
              </a:ext>
            </a:extLst>
          </p:cNvPr>
          <p:cNvSpPr txBox="1"/>
          <p:nvPr/>
        </p:nvSpPr>
        <p:spPr>
          <a:xfrm>
            <a:off x="435813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3DD99150-5A67-0F26-D174-8991D9FB495F}"/>
              </a:ext>
            </a:extLst>
          </p:cNvPr>
          <p:cNvSpPr txBox="1"/>
          <p:nvPr/>
        </p:nvSpPr>
        <p:spPr>
          <a:xfrm>
            <a:off x="435813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8274CE8-7489-A087-EDD7-D417422FDD4B}"/>
              </a:ext>
            </a:extLst>
          </p:cNvPr>
          <p:cNvSpPr txBox="1"/>
          <p:nvPr/>
        </p:nvSpPr>
        <p:spPr>
          <a:xfrm>
            <a:off x="4427569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1CA56087-1811-15F4-833A-BCC035BDA8FF}"/>
              </a:ext>
            </a:extLst>
          </p:cNvPr>
          <p:cNvSpPr txBox="1"/>
          <p:nvPr/>
        </p:nvSpPr>
        <p:spPr>
          <a:xfrm>
            <a:off x="4427569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D2D6C8CF-3DEA-C256-ECF5-89F3233AEB24}"/>
              </a:ext>
            </a:extLst>
          </p:cNvPr>
          <p:cNvSpPr txBox="1"/>
          <p:nvPr/>
        </p:nvSpPr>
        <p:spPr>
          <a:xfrm>
            <a:off x="4427569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C86D5559-E3B4-FBEF-9039-4F3C07876090}"/>
              </a:ext>
            </a:extLst>
          </p:cNvPr>
          <p:cNvSpPr txBox="1"/>
          <p:nvPr/>
        </p:nvSpPr>
        <p:spPr>
          <a:xfrm>
            <a:off x="4427569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5DF70265-5353-2A44-6E67-9B61A0485D22}"/>
              </a:ext>
            </a:extLst>
          </p:cNvPr>
          <p:cNvSpPr txBox="1"/>
          <p:nvPr/>
        </p:nvSpPr>
        <p:spPr>
          <a:xfrm>
            <a:off x="4427569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897CF225-A9DD-684D-4E3B-5525EFCAA6B3}"/>
              </a:ext>
            </a:extLst>
          </p:cNvPr>
          <p:cNvSpPr txBox="1"/>
          <p:nvPr/>
        </p:nvSpPr>
        <p:spPr>
          <a:xfrm>
            <a:off x="4427569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</p:spTree>
    <p:extLst>
      <p:ext uri="{BB962C8B-B14F-4D97-AF65-F5344CB8AC3E}">
        <p14:creationId xmlns:p14="http://schemas.microsoft.com/office/powerpoint/2010/main" val="3114621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B7D9A750-21C8-98ED-A040-D44219248A7B}"/>
              </a:ext>
            </a:extLst>
          </p:cNvPr>
          <p:cNvSpPr txBox="1"/>
          <p:nvPr/>
        </p:nvSpPr>
        <p:spPr>
          <a:xfrm>
            <a:off x="435813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3478A5F3-BBB8-FFBA-8944-B93AB59BE9E9}"/>
              </a:ext>
            </a:extLst>
          </p:cNvPr>
          <p:cNvSpPr txBox="1"/>
          <p:nvPr/>
        </p:nvSpPr>
        <p:spPr>
          <a:xfrm>
            <a:off x="435813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CE885D37-8BB0-13FF-963D-44FCF3F23B60}"/>
              </a:ext>
            </a:extLst>
          </p:cNvPr>
          <p:cNvSpPr txBox="1"/>
          <p:nvPr/>
        </p:nvSpPr>
        <p:spPr>
          <a:xfrm>
            <a:off x="435813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BAF0C6BD-BC5D-657C-F154-31D2B8AA8027}"/>
              </a:ext>
            </a:extLst>
          </p:cNvPr>
          <p:cNvSpPr txBox="1"/>
          <p:nvPr/>
        </p:nvSpPr>
        <p:spPr>
          <a:xfrm>
            <a:off x="435813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33B0E525-BD77-647A-C4B2-DAA1477FECE4}"/>
              </a:ext>
            </a:extLst>
          </p:cNvPr>
          <p:cNvSpPr txBox="1"/>
          <p:nvPr/>
        </p:nvSpPr>
        <p:spPr>
          <a:xfrm>
            <a:off x="435813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51EA0346-6317-0A21-E689-5016661EB955}"/>
              </a:ext>
            </a:extLst>
          </p:cNvPr>
          <p:cNvSpPr txBox="1"/>
          <p:nvPr/>
        </p:nvSpPr>
        <p:spPr>
          <a:xfrm>
            <a:off x="435813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CF97BA2D-6536-8AEB-5A5A-D9FE7187C371}"/>
              </a:ext>
            </a:extLst>
          </p:cNvPr>
          <p:cNvSpPr txBox="1"/>
          <p:nvPr/>
        </p:nvSpPr>
        <p:spPr>
          <a:xfrm>
            <a:off x="4427569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6D3868D6-48F4-F881-D2C0-2146417D1CA0}"/>
              </a:ext>
            </a:extLst>
          </p:cNvPr>
          <p:cNvSpPr txBox="1"/>
          <p:nvPr/>
        </p:nvSpPr>
        <p:spPr>
          <a:xfrm>
            <a:off x="4427569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74220967-45DC-629D-D3DD-D5ECBA644F91}"/>
              </a:ext>
            </a:extLst>
          </p:cNvPr>
          <p:cNvSpPr txBox="1"/>
          <p:nvPr/>
        </p:nvSpPr>
        <p:spPr>
          <a:xfrm>
            <a:off x="4427569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4FB576B4-D048-FCBF-1229-DABEF36D257F}"/>
              </a:ext>
            </a:extLst>
          </p:cNvPr>
          <p:cNvSpPr txBox="1"/>
          <p:nvPr/>
        </p:nvSpPr>
        <p:spPr>
          <a:xfrm>
            <a:off x="4427569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4DFEAD9D-5F24-DC32-829C-24337B61E8D8}"/>
              </a:ext>
            </a:extLst>
          </p:cNvPr>
          <p:cNvSpPr txBox="1"/>
          <p:nvPr/>
        </p:nvSpPr>
        <p:spPr>
          <a:xfrm>
            <a:off x="4427569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71A568C0-4FAB-708D-1C69-F50AD7596938}"/>
              </a:ext>
            </a:extLst>
          </p:cNvPr>
          <p:cNvSpPr txBox="1"/>
          <p:nvPr/>
        </p:nvSpPr>
        <p:spPr>
          <a:xfrm>
            <a:off x="4427569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</p:spTree>
    <p:extLst>
      <p:ext uri="{BB962C8B-B14F-4D97-AF65-F5344CB8AC3E}">
        <p14:creationId xmlns:p14="http://schemas.microsoft.com/office/powerpoint/2010/main" val="4253851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16105AE3-38EF-29CC-502A-360CD7072C62}"/>
              </a:ext>
            </a:extLst>
          </p:cNvPr>
          <p:cNvSpPr txBox="1"/>
          <p:nvPr/>
        </p:nvSpPr>
        <p:spPr>
          <a:xfrm>
            <a:off x="435813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FD4F0C1-D79C-29A8-DC96-8B5AB721DEE3}"/>
              </a:ext>
            </a:extLst>
          </p:cNvPr>
          <p:cNvSpPr txBox="1"/>
          <p:nvPr/>
        </p:nvSpPr>
        <p:spPr>
          <a:xfrm>
            <a:off x="435813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E233468-93F8-9BC5-2920-F4C8564943CB}"/>
              </a:ext>
            </a:extLst>
          </p:cNvPr>
          <p:cNvSpPr txBox="1"/>
          <p:nvPr/>
        </p:nvSpPr>
        <p:spPr>
          <a:xfrm>
            <a:off x="435813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BDA090C-AB40-064B-B464-20D6376B3111}"/>
              </a:ext>
            </a:extLst>
          </p:cNvPr>
          <p:cNvSpPr txBox="1"/>
          <p:nvPr/>
        </p:nvSpPr>
        <p:spPr>
          <a:xfrm>
            <a:off x="435813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0086A29B-540A-9F44-72EC-BB7215FD6B45}"/>
              </a:ext>
            </a:extLst>
          </p:cNvPr>
          <p:cNvSpPr txBox="1"/>
          <p:nvPr/>
        </p:nvSpPr>
        <p:spPr>
          <a:xfrm>
            <a:off x="435813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67F8B67F-839D-233E-4CF7-9FF7F09314F2}"/>
              </a:ext>
            </a:extLst>
          </p:cNvPr>
          <p:cNvSpPr txBox="1"/>
          <p:nvPr/>
        </p:nvSpPr>
        <p:spPr>
          <a:xfrm>
            <a:off x="435813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FDF6124A-CDD2-14CD-4F8D-41F120A7F7D1}"/>
              </a:ext>
            </a:extLst>
          </p:cNvPr>
          <p:cNvSpPr txBox="1"/>
          <p:nvPr/>
        </p:nvSpPr>
        <p:spPr>
          <a:xfrm>
            <a:off x="4427569" y="1196094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6A37584C-F6B9-5BF6-3F9C-6E7F10E3EDC3}"/>
              </a:ext>
            </a:extLst>
          </p:cNvPr>
          <p:cNvSpPr txBox="1"/>
          <p:nvPr/>
        </p:nvSpPr>
        <p:spPr>
          <a:xfrm>
            <a:off x="4427569" y="2617736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0253A1FF-32CB-C581-5524-B27129A9B895}"/>
              </a:ext>
            </a:extLst>
          </p:cNvPr>
          <p:cNvSpPr txBox="1"/>
          <p:nvPr/>
        </p:nvSpPr>
        <p:spPr>
          <a:xfrm>
            <a:off x="4427569" y="414628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A7F4AD65-8460-D571-45D9-E1EA25DD2DCA}"/>
              </a:ext>
            </a:extLst>
          </p:cNvPr>
          <p:cNvSpPr txBox="1"/>
          <p:nvPr/>
        </p:nvSpPr>
        <p:spPr>
          <a:xfrm>
            <a:off x="4427569" y="563389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01DFECE0-5E29-11F8-696E-06661C91FC62}"/>
              </a:ext>
            </a:extLst>
          </p:cNvPr>
          <p:cNvSpPr txBox="1"/>
          <p:nvPr/>
        </p:nvSpPr>
        <p:spPr>
          <a:xfrm>
            <a:off x="4427569" y="7121495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073334D1-9D83-4C05-C0CA-4B18AC48A613}"/>
              </a:ext>
            </a:extLst>
          </p:cNvPr>
          <p:cNvSpPr txBox="1"/>
          <p:nvPr/>
        </p:nvSpPr>
        <p:spPr>
          <a:xfrm>
            <a:off x="4427569" y="8609100"/>
            <a:ext cx="19946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Kirjoita tähän…</a:t>
            </a:r>
          </a:p>
        </p:txBody>
      </p:sp>
    </p:spTree>
    <p:extLst>
      <p:ext uri="{BB962C8B-B14F-4D97-AF65-F5344CB8AC3E}">
        <p14:creationId xmlns:p14="http://schemas.microsoft.com/office/powerpoint/2010/main" val="2109596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46187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3409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125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02045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4293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1166</TotalTime>
  <Words>576</Words>
  <Application>Microsoft Office PowerPoint</Application>
  <PresentationFormat>A4-paperi (210 x 297 mm)</PresentationFormat>
  <Paragraphs>192</Paragraphs>
  <Slides>24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24</vt:i4>
      </vt:variant>
    </vt:vector>
  </HeadingPairs>
  <TitlesOfParts>
    <vt:vector size="28" baseType="lpstr">
      <vt:lpstr>Aptos</vt:lpstr>
      <vt:lpstr>Aptos Display</vt:lpstr>
      <vt:lpstr>Arial</vt:lpstr>
      <vt:lpstr>Office-teema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Sari Smedman</dc:creator>
  <cp:lastModifiedBy>Sari Smedman</cp:lastModifiedBy>
  <cp:revision>1</cp:revision>
  <cp:lastPrinted>2024-04-04T18:44:41Z</cp:lastPrinted>
  <dcterms:created xsi:type="dcterms:W3CDTF">2024-04-04T13:05:11Z</dcterms:created>
  <dcterms:modified xsi:type="dcterms:W3CDTF">2024-04-05T08:37:20Z</dcterms:modified>
</cp:coreProperties>
</file>