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11" r:id="rId2"/>
    <p:sldId id="297" r:id="rId3"/>
    <p:sldId id="298" r:id="rId4"/>
    <p:sldId id="299" r:id="rId5"/>
    <p:sldId id="300" r:id="rId6"/>
    <p:sldId id="301" r:id="rId7"/>
    <p:sldId id="302" r:id="rId8"/>
    <p:sldId id="303" r:id="rId9"/>
    <p:sldId id="304" r:id="rId10"/>
    <p:sldId id="305" r:id="rId11"/>
    <p:sldId id="306" r:id="rId12"/>
    <p:sldId id="307" r:id="rId13"/>
    <p:sldId id="308" r:id="rId14"/>
    <p:sldId id="309" r:id="rId15"/>
    <p:sldId id="310" r:id="rId16"/>
    <p:sldId id="295" r:id="rId17"/>
  </p:sldIdLst>
  <p:sldSz cx="9906000" cy="6858000" type="A4"/>
  <p:notesSz cx="6810375" cy="99425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0B5C87-88DD-4A09-A2FE-CA59EFD07B0B}" v="56" dt="2024-03-02T16:26:20.3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57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ri Smedman" userId="b79aac66d1901d05" providerId="LiveId" clId="{710B5C87-88DD-4A09-A2FE-CA59EFD07B0B}"/>
    <pc:docChg chg="undo custSel addSld delSld modSld sldOrd">
      <pc:chgData name="Sari Smedman" userId="b79aac66d1901d05" providerId="LiveId" clId="{710B5C87-88DD-4A09-A2FE-CA59EFD07B0B}" dt="2024-03-02T16:28:41.117" v="92" actId="47"/>
      <pc:docMkLst>
        <pc:docMk/>
      </pc:docMkLst>
      <pc:sldChg chg="del">
        <pc:chgData name="Sari Smedman" userId="b79aac66d1901d05" providerId="LiveId" clId="{710B5C87-88DD-4A09-A2FE-CA59EFD07B0B}" dt="2024-03-02T15:51:24.590" v="7" actId="47"/>
        <pc:sldMkLst>
          <pc:docMk/>
          <pc:sldMk cId="1098849412" sldId="274"/>
        </pc:sldMkLst>
      </pc:sldChg>
      <pc:sldChg chg="del">
        <pc:chgData name="Sari Smedman" userId="b79aac66d1901d05" providerId="LiveId" clId="{710B5C87-88DD-4A09-A2FE-CA59EFD07B0B}" dt="2024-03-02T15:54:08.580" v="15" actId="47"/>
        <pc:sldMkLst>
          <pc:docMk/>
          <pc:sldMk cId="4271948979" sldId="275"/>
        </pc:sldMkLst>
      </pc:sldChg>
      <pc:sldChg chg="del">
        <pc:chgData name="Sari Smedman" userId="b79aac66d1901d05" providerId="LiveId" clId="{710B5C87-88DD-4A09-A2FE-CA59EFD07B0B}" dt="2024-03-02T15:55:59.044" v="21" actId="47"/>
        <pc:sldMkLst>
          <pc:docMk/>
          <pc:sldMk cId="3025561201" sldId="276"/>
        </pc:sldMkLst>
      </pc:sldChg>
      <pc:sldChg chg="del">
        <pc:chgData name="Sari Smedman" userId="b79aac66d1901d05" providerId="LiveId" clId="{710B5C87-88DD-4A09-A2FE-CA59EFD07B0B}" dt="2024-03-02T15:58:35.153" v="29" actId="47"/>
        <pc:sldMkLst>
          <pc:docMk/>
          <pc:sldMk cId="3921908068" sldId="277"/>
        </pc:sldMkLst>
      </pc:sldChg>
      <pc:sldChg chg="del">
        <pc:chgData name="Sari Smedman" userId="b79aac66d1901d05" providerId="LiveId" clId="{710B5C87-88DD-4A09-A2FE-CA59EFD07B0B}" dt="2024-03-02T16:01:21.619" v="37" actId="47"/>
        <pc:sldMkLst>
          <pc:docMk/>
          <pc:sldMk cId="614652724" sldId="278"/>
        </pc:sldMkLst>
      </pc:sldChg>
      <pc:sldChg chg="del">
        <pc:chgData name="Sari Smedman" userId="b79aac66d1901d05" providerId="LiveId" clId="{710B5C87-88DD-4A09-A2FE-CA59EFD07B0B}" dt="2024-03-02T15:58:51.024" v="31" actId="47"/>
        <pc:sldMkLst>
          <pc:docMk/>
          <pc:sldMk cId="3215807151" sldId="279"/>
        </pc:sldMkLst>
      </pc:sldChg>
      <pc:sldChg chg="del">
        <pc:chgData name="Sari Smedman" userId="b79aac66d1901d05" providerId="LiveId" clId="{710B5C87-88DD-4A09-A2FE-CA59EFD07B0B}" dt="2024-03-02T16:03:34.882" v="43" actId="47"/>
        <pc:sldMkLst>
          <pc:docMk/>
          <pc:sldMk cId="3871165949" sldId="280"/>
        </pc:sldMkLst>
      </pc:sldChg>
      <pc:sldChg chg="del">
        <pc:chgData name="Sari Smedman" userId="b79aac66d1901d05" providerId="LiveId" clId="{710B5C87-88DD-4A09-A2FE-CA59EFD07B0B}" dt="2024-03-02T16:05:30.829" v="49" actId="47"/>
        <pc:sldMkLst>
          <pc:docMk/>
          <pc:sldMk cId="1949604371" sldId="281"/>
        </pc:sldMkLst>
      </pc:sldChg>
      <pc:sldChg chg="del">
        <pc:chgData name="Sari Smedman" userId="b79aac66d1901d05" providerId="LiveId" clId="{710B5C87-88DD-4A09-A2FE-CA59EFD07B0B}" dt="2024-03-02T16:07:33.924" v="55" actId="47"/>
        <pc:sldMkLst>
          <pc:docMk/>
          <pc:sldMk cId="182152460" sldId="282"/>
        </pc:sldMkLst>
      </pc:sldChg>
      <pc:sldChg chg="del">
        <pc:chgData name="Sari Smedman" userId="b79aac66d1901d05" providerId="LiveId" clId="{710B5C87-88DD-4A09-A2FE-CA59EFD07B0B}" dt="2024-03-02T16:11:53.813" v="61" actId="47"/>
        <pc:sldMkLst>
          <pc:docMk/>
          <pc:sldMk cId="2833555243" sldId="283"/>
        </pc:sldMkLst>
      </pc:sldChg>
      <pc:sldChg chg="del">
        <pc:chgData name="Sari Smedman" userId="b79aac66d1901d05" providerId="LiveId" clId="{710B5C87-88DD-4A09-A2FE-CA59EFD07B0B}" dt="2024-03-02T16:17:03.742" v="67" actId="47"/>
        <pc:sldMkLst>
          <pc:docMk/>
          <pc:sldMk cId="2759341858" sldId="284"/>
        </pc:sldMkLst>
      </pc:sldChg>
      <pc:sldChg chg="del">
        <pc:chgData name="Sari Smedman" userId="b79aac66d1901d05" providerId="LiveId" clId="{710B5C87-88DD-4A09-A2FE-CA59EFD07B0B}" dt="2024-03-02T16:28:41.117" v="92" actId="47"/>
        <pc:sldMkLst>
          <pc:docMk/>
          <pc:sldMk cId="2818607716" sldId="285"/>
        </pc:sldMkLst>
      </pc:sldChg>
      <pc:sldChg chg="del">
        <pc:chgData name="Sari Smedman" userId="b79aac66d1901d05" providerId="LiveId" clId="{710B5C87-88DD-4A09-A2FE-CA59EFD07B0B}" dt="2024-03-02T16:18:12.760" v="78" actId="47"/>
        <pc:sldMkLst>
          <pc:docMk/>
          <pc:sldMk cId="1819769104" sldId="286"/>
        </pc:sldMkLst>
      </pc:sldChg>
      <pc:sldChg chg="del">
        <pc:chgData name="Sari Smedman" userId="b79aac66d1901d05" providerId="LiveId" clId="{710B5C87-88DD-4A09-A2FE-CA59EFD07B0B}" dt="2024-03-02T16:18:39.236" v="84" actId="47"/>
        <pc:sldMkLst>
          <pc:docMk/>
          <pc:sldMk cId="99881197" sldId="287"/>
        </pc:sldMkLst>
      </pc:sldChg>
      <pc:sldChg chg="del">
        <pc:chgData name="Sari Smedman" userId="b79aac66d1901d05" providerId="LiveId" clId="{710B5C87-88DD-4A09-A2FE-CA59EFD07B0B}" dt="2024-03-02T16:26:44.638" v="91" actId="47"/>
        <pc:sldMkLst>
          <pc:docMk/>
          <pc:sldMk cId="4071738026" sldId="296"/>
        </pc:sldMkLst>
      </pc:sldChg>
      <pc:sldChg chg="new del">
        <pc:chgData name="Sari Smedman" userId="b79aac66d1901d05" providerId="LiveId" clId="{710B5C87-88DD-4A09-A2FE-CA59EFD07B0B}" dt="2024-03-02T15:49:53.576" v="1" actId="680"/>
        <pc:sldMkLst>
          <pc:docMk/>
          <pc:sldMk cId="2882819780" sldId="297"/>
        </pc:sldMkLst>
      </pc:sldChg>
      <pc:sldChg chg="addSp modSp new setBg">
        <pc:chgData name="Sari Smedman" userId="b79aac66d1901d05" providerId="LiveId" clId="{710B5C87-88DD-4A09-A2FE-CA59EFD07B0B}" dt="2024-03-02T15:50:50.266" v="6"/>
        <pc:sldMkLst>
          <pc:docMk/>
          <pc:sldMk cId="3886656627" sldId="297"/>
        </pc:sldMkLst>
        <pc:spChg chg="add mod">
          <ac:chgData name="Sari Smedman" userId="b79aac66d1901d05" providerId="LiveId" clId="{710B5C87-88DD-4A09-A2FE-CA59EFD07B0B}" dt="2024-03-02T15:50:50.266" v="6"/>
          <ac:spMkLst>
            <pc:docMk/>
            <pc:sldMk cId="3886656627" sldId="297"/>
            <ac:spMk id="2" creationId="{FA6186BD-3C09-98E5-6C32-E2A3014AB142}"/>
          </ac:spMkLst>
        </pc:spChg>
        <pc:spChg chg="add mod">
          <ac:chgData name="Sari Smedman" userId="b79aac66d1901d05" providerId="LiveId" clId="{710B5C87-88DD-4A09-A2FE-CA59EFD07B0B}" dt="2024-03-02T15:50:50.266" v="6"/>
          <ac:spMkLst>
            <pc:docMk/>
            <pc:sldMk cId="3886656627" sldId="297"/>
            <ac:spMk id="3" creationId="{B831AB99-DE59-AD57-0C12-2F07FE8CF7EB}"/>
          </ac:spMkLst>
        </pc:spChg>
        <pc:spChg chg="add mod">
          <ac:chgData name="Sari Smedman" userId="b79aac66d1901d05" providerId="LiveId" clId="{710B5C87-88DD-4A09-A2FE-CA59EFD07B0B}" dt="2024-03-02T15:50:50.266" v="6"/>
          <ac:spMkLst>
            <pc:docMk/>
            <pc:sldMk cId="3886656627" sldId="297"/>
            <ac:spMk id="4" creationId="{1753F547-C85C-2618-D238-C8B5DA242230}"/>
          </ac:spMkLst>
        </pc:spChg>
        <pc:spChg chg="add mod">
          <ac:chgData name="Sari Smedman" userId="b79aac66d1901d05" providerId="LiveId" clId="{710B5C87-88DD-4A09-A2FE-CA59EFD07B0B}" dt="2024-03-02T15:50:50.266" v="6"/>
          <ac:spMkLst>
            <pc:docMk/>
            <pc:sldMk cId="3886656627" sldId="297"/>
            <ac:spMk id="5" creationId="{88601EDA-1810-FADC-2178-0F9FB07BD760}"/>
          </ac:spMkLst>
        </pc:spChg>
        <pc:spChg chg="add mod">
          <ac:chgData name="Sari Smedman" userId="b79aac66d1901d05" providerId="LiveId" clId="{710B5C87-88DD-4A09-A2FE-CA59EFD07B0B}" dt="2024-03-02T15:50:50.266" v="6"/>
          <ac:spMkLst>
            <pc:docMk/>
            <pc:sldMk cId="3886656627" sldId="297"/>
            <ac:spMk id="6" creationId="{F85F9295-4D7A-6361-5830-CC10B588F997}"/>
          </ac:spMkLst>
        </pc:spChg>
      </pc:sldChg>
      <pc:sldChg chg="addSp modSp new ord setBg">
        <pc:chgData name="Sari Smedman" userId="b79aac66d1901d05" providerId="LiveId" clId="{710B5C87-88DD-4A09-A2FE-CA59EFD07B0B}" dt="2024-03-02T15:54:01.158" v="14"/>
        <pc:sldMkLst>
          <pc:docMk/>
          <pc:sldMk cId="2750899193" sldId="298"/>
        </pc:sldMkLst>
        <pc:spChg chg="add mod">
          <ac:chgData name="Sari Smedman" userId="b79aac66d1901d05" providerId="LiveId" clId="{710B5C87-88DD-4A09-A2FE-CA59EFD07B0B}" dt="2024-03-02T15:54:01.158" v="14"/>
          <ac:spMkLst>
            <pc:docMk/>
            <pc:sldMk cId="2750899193" sldId="298"/>
            <ac:spMk id="2" creationId="{A3A35B88-8DB1-F60F-FAC9-5DB39689D402}"/>
          </ac:spMkLst>
        </pc:spChg>
        <pc:spChg chg="add mod">
          <ac:chgData name="Sari Smedman" userId="b79aac66d1901d05" providerId="LiveId" clId="{710B5C87-88DD-4A09-A2FE-CA59EFD07B0B}" dt="2024-03-02T15:54:01.158" v="14"/>
          <ac:spMkLst>
            <pc:docMk/>
            <pc:sldMk cId="2750899193" sldId="298"/>
            <ac:spMk id="3" creationId="{4A1641C8-D290-6ECE-1AA9-1010DAFFF90E}"/>
          </ac:spMkLst>
        </pc:spChg>
        <pc:spChg chg="add mod">
          <ac:chgData name="Sari Smedman" userId="b79aac66d1901d05" providerId="LiveId" clId="{710B5C87-88DD-4A09-A2FE-CA59EFD07B0B}" dt="2024-03-02T15:54:01.158" v="14"/>
          <ac:spMkLst>
            <pc:docMk/>
            <pc:sldMk cId="2750899193" sldId="298"/>
            <ac:spMk id="4" creationId="{EC8538F4-C5BE-40F2-D4D9-F4C994B4EF31}"/>
          </ac:spMkLst>
        </pc:spChg>
        <pc:spChg chg="add mod">
          <ac:chgData name="Sari Smedman" userId="b79aac66d1901d05" providerId="LiveId" clId="{710B5C87-88DD-4A09-A2FE-CA59EFD07B0B}" dt="2024-03-02T15:54:01.158" v="14"/>
          <ac:spMkLst>
            <pc:docMk/>
            <pc:sldMk cId="2750899193" sldId="298"/>
            <ac:spMk id="5" creationId="{2A644A85-6E97-5091-26E9-6987EF1C9ED5}"/>
          </ac:spMkLst>
        </pc:spChg>
        <pc:spChg chg="add mod">
          <ac:chgData name="Sari Smedman" userId="b79aac66d1901d05" providerId="LiveId" clId="{710B5C87-88DD-4A09-A2FE-CA59EFD07B0B}" dt="2024-03-02T15:54:01.158" v="14"/>
          <ac:spMkLst>
            <pc:docMk/>
            <pc:sldMk cId="2750899193" sldId="298"/>
            <ac:spMk id="6" creationId="{0BC9324A-DCD2-15C6-06FC-040992EC3597}"/>
          </ac:spMkLst>
        </pc:spChg>
      </pc:sldChg>
      <pc:sldChg chg="addSp modSp new setBg">
        <pc:chgData name="Sari Smedman" userId="b79aac66d1901d05" providerId="LiveId" clId="{710B5C87-88DD-4A09-A2FE-CA59EFD07B0B}" dt="2024-03-02T15:55:49.878" v="20"/>
        <pc:sldMkLst>
          <pc:docMk/>
          <pc:sldMk cId="3727376014" sldId="299"/>
        </pc:sldMkLst>
        <pc:spChg chg="add mod">
          <ac:chgData name="Sari Smedman" userId="b79aac66d1901d05" providerId="LiveId" clId="{710B5C87-88DD-4A09-A2FE-CA59EFD07B0B}" dt="2024-03-02T15:55:49.878" v="20"/>
          <ac:spMkLst>
            <pc:docMk/>
            <pc:sldMk cId="3727376014" sldId="299"/>
            <ac:spMk id="2" creationId="{E3A4E45A-38F0-4D78-CEF7-639CD75CF70F}"/>
          </ac:spMkLst>
        </pc:spChg>
        <pc:spChg chg="add mod">
          <ac:chgData name="Sari Smedman" userId="b79aac66d1901d05" providerId="LiveId" clId="{710B5C87-88DD-4A09-A2FE-CA59EFD07B0B}" dt="2024-03-02T15:55:49.878" v="20"/>
          <ac:spMkLst>
            <pc:docMk/>
            <pc:sldMk cId="3727376014" sldId="299"/>
            <ac:spMk id="3" creationId="{2BD26B5E-96A6-EA15-3410-AAD2540B05C0}"/>
          </ac:spMkLst>
        </pc:spChg>
        <pc:spChg chg="add mod">
          <ac:chgData name="Sari Smedman" userId="b79aac66d1901d05" providerId="LiveId" clId="{710B5C87-88DD-4A09-A2FE-CA59EFD07B0B}" dt="2024-03-02T15:55:49.878" v="20"/>
          <ac:spMkLst>
            <pc:docMk/>
            <pc:sldMk cId="3727376014" sldId="299"/>
            <ac:spMk id="4" creationId="{632A8C43-DF21-5317-9640-BEBE46498086}"/>
          </ac:spMkLst>
        </pc:spChg>
        <pc:spChg chg="add mod">
          <ac:chgData name="Sari Smedman" userId="b79aac66d1901d05" providerId="LiveId" clId="{710B5C87-88DD-4A09-A2FE-CA59EFD07B0B}" dt="2024-03-02T15:55:49.878" v="20"/>
          <ac:spMkLst>
            <pc:docMk/>
            <pc:sldMk cId="3727376014" sldId="299"/>
            <ac:spMk id="5" creationId="{9738B2E7-2705-8E1B-247E-A8D5DF5F69B4}"/>
          </ac:spMkLst>
        </pc:spChg>
        <pc:spChg chg="add mod">
          <ac:chgData name="Sari Smedman" userId="b79aac66d1901d05" providerId="LiveId" clId="{710B5C87-88DD-4A09-A2FE-CA59EFD07B0B}" dt="2024-03-02T15:55:49.878" v="20"/>
          <ac:spMkLst>
            <pc:docMk/>
            <pc:sldMk cId="3727376014" sldId="299"/>
            <ac:spMk id="6" creationId="{03E6C9BC-D5F7-D995-224E-ED97A28223DF}"/>
          </ac:spMkLst>
        </pc:spChg>
      </pc:sldChg>
      <pc:sldChg chg="addSp modSp new setBg">
        <pc:chgData name="Sari Smedman" userId="b79aac66d1901d05" providerId="LiveId" clId="{710B5C87-88DD-4A09-A2FE-CA59EFD07B0B}" dt="2024-03-02T15:58:14.114" v="26"/>
        <pc:sldMkLst>
          <pc:docMk/>
          <pc:sldMk cId="853635524" sldId="300"/>
        </pc:sldMkLst>
        <pc:spChg chg="add mod">
          <ac:chgData name="Sari Smedman" userId="b79aac66d1901d05" providerId="LiveId" clId="{710B5C87-88DD-4A09-A2FE-CA59EFD07B0B}" dt="2024-03-02T15:58:14.114" v="26"/>
          <ac:spMkLst>
            <pc:docMk/>
            <pc:sldMk cId="853635524" sldId="300"/>
            <ac:spMk id="2" creationId="{35A437D1-651C-A267-C48C-0645CD2A544B}"/>
          </ac:spMkLst>
        </pc:spChg>
        <pc:spChg chg="add mod">
          <ac:chgData name="Sari Smedman" userId="b79aac66d1901d05" providerId="LiveId" clId="{710B5C87-88DD-4A09-A2FE-CA59EFD07B0B}" dt="2024-03-02T15:58:14.114" v="26"/>
          <ac:spMkLst>
            <pc:docMk/>
            <pc:sldMk cId="853635524" sldId="300"/>
            <ac:spMk id="3" creationId="{5474219D-3D36-BD4F-0694-02936B88093D}"/>
          </ac:spMkLst>
        </pc:spChg>
        <pc:spChg chg="add mod">
          <ac:chgData name="Sari Smedman" userId="b79aac66d1901d05" providerId="LiveId" clId="{710B5C87-88DD-4A09-A2FE-CA59EFD07B0B}" dt="2024-03-02T15:58:14.114" v="26"/>
          <ac:spMkLst>
            <pc:docMk/>
            <pc:sldMk cId="853635524" sldId="300"/>
            <ac:spMk id="4" creationId="{50415778-76D4-2DEE-59A8-994EE9119078}"/>
          </ac:spMkLst>
        </pc:spChg>
        <pc:spChg chg="add mod">
          <ac:chgData name="Sari Smedman" userId="b79aac66d1901d05" providerId="LiveId" clId="{710B5C87-88DD-4A09-A2FE-CA59EFD07B0B}" dt="2024-03-02T15:58:14.114" v="26"/>
          <ac:spMkLst>
            <pc:docMk/>
            <pc:sldMk cId="853635524" sldId="300"/>
            <ac:spMk id="5" creationId="{78B1CC43-03C4-AC63-6DA8-EF6A73420CE3}"/>
          </ac:spMkLst>
        </pc:spChg>
        <pc:spChg chg="add mod">
          <ac:chgData name="Sari Smedman" userId="b79aac66d1901d05" providerId="LiveId" clId="{710B5C87-88DD-4A09-A2FE-CA59EFD07B0B}" dt="2024-03-02T15:58:14.114" v="26"/>
          <ac:spMkLst>
            <pc:docMk/>
            <pc:sldMk cId="853635524" sldId="300"/>
            <ac:spMk id="6" creationId="{DC149D55-F50E-AC6F-4D22-F3BDC6EFD67C}"/>
          </ac:spMkLst>
        </pc:spChg>
      </pc:sldChg>
      <pc:sldChg chg="addSp delSp modSp add mod">
        <pc:chgData name="Sari Smedman" userId="b79aac66d1901d05" providerId="LiveId" clId="{710B5C87-88DD-4A09-A2FE-CA59EFD07B0B}" dt="2024-03-02T15:58:45.952" v="30"/>
        <pc:sldMkLst>
          <pc:docMk/>
          <pc:sldMk cId="4273820206" sldId="301"/>
        </pc:sldMkLst>
        <pc:spChg chg="del">
          <ac:chgData name="Sari Smedman" userId="b79aac66d1901d05" providerId="LiveId" clId="{710B5C87-88DD-4A09-A2FE-CA59EFD07B0B}" dt="2024-03-02T15:58:29.390" v="28" actId="478"/>
          <ac:spMkLst>
            <pc:docMk/>
            <pc:sldMk cId="4273820206" sldId="301"/>
            <ac:spMk id="2" creationId="{35A437D1-651C-A267-C48C-0645CD2A544B}"/>
          </ac:spMkLst>
        </pc:spChg>
        <pc:spChg chg="del">
          <ac:chgData name="Sari Smedman" userId="b79aac66d1901d05" providerId="LiveId" clId="{710B5C87-88DD-4A09-A2FE-CA59EFD07B0B}" dt="2024-03-02T15:58:29.390" v="28" actId="478"/>
          <ac:spMkLst>
            <pc:docMk/>
            <pc:sldMk cId="4273820206" sldId="301"/>
            <ac:spMk id="3" creationId="{5474219D-3D36-BD4F-0694-02936B88093D}"/>
          </ac:spMkLst>
        </pc:spChg>
        <pc:spChg chg="del">
          <ac:chgData name="Sari Smedman" userId="b79aac66d1901d05" providerId="LiveId" clId="{710B5C87-88DD-4A09-A2FE-CA59EFD07B0B}" dt="2024-03-02T15:58:29.390" v="28" actId="478"/>
          <ac:spMkLst>
            <pc:docMk/>
            <pc:sldMk cId="4273820206" sldId="301"/>
            <ac:spMk id="4" creationId="{50415778-76D4-2DEE-59A8-994EE9119078}"/>
          </ac:spMkLst>
        </pc:spChg>
        <pc:spChg chg="del">
          <ac:chgData name="Sari Smedman" userId="b79aac66d1901d05" providerId="LiveId" clId="{710B5C87-88DD-4A09-A2FE-CA59EFD07B0B}" dt="2024-03-02T15:58:29.390" v="28" actId="478"/>
          <ac:spMkLst>
            <pc:docMk/>
            <pc:sldMk cId="4273820206" sldId="301"/>
            <ac:spMk id="5" creationId="{78B1CC43-03C4-AC63-6DA8-EF6A73420CE3}"/>
          </ac:spMkLst>
        </pc:spChg>
        <pc:spChg chg="del">
          <ac:chgData name="Sari Smedman" userId="b79aac66d1901d05" providerId="LiveId" clId="{710B5C87-88DD-4A09-A2FE-CA59EFD07B0B}" dt="2024-03-02T15:58:29.390" v="28" actId="478"/>
          <ac:spMkLst>
            <pc:docMk/>
            <pc:sldMk cId="4273820206" sldId="301"/>
            <ac:spMk id="6" creationId="{DC149D55-F50E-AC6F-4D22-F3BDC6EFD67C}"/>
          </ac:spMkLst>
        </pc:spChg>
        <pc:spChg chg="add mod">
          <ac:chgData name="Sari Smedman" userId="b79aac66d1901d05" providerId="LiveId" clId="{710B5C87-88DD-4A09-A2FE-CA59EFD07B0B}" dt="2024-03-02T15:58:45.952" v="30"/>
          <ac:spMkLst>
            <pc:docMk/>
            <pc:sldMk cId="4273820206" sldId="301"/>
            <ac:spMk id="7" creationId="{87115F57-19E2-2638-0C2A-206B4AC8E410}"/>
          </ac:spMkLst>
        </pc:spChg>
        <pc:spChg chg="add mod">
          <ac:chgData name="Sari Smedman" userId="b79aac66d1901d05" providerId="LiveId" clId="{710B5C87-88DD-4A09-A2FE-CA59EFD07B0B}" dt="2024-03-02T15:58:45.952" v="30"/>
          <ac:spMkLst>
            <pc:docMk/>
            <pc:sldMk cId="4273820206" sldId="301"/>
            <ac:spMk id="8" creationId="{7D767D6A-5A9B-210E-6198-188EF21D88EB}"/>
          </ac:spMkLst>
        </pc:spChg>
        <pc:spChg chg="add mod">
          <ac:chgData name="Sari Smedman" userId="b79aac66d1901d05" providerId="LiveId" clId="{710B5C87-88DD-4A09-A2FE-CA59EFD07B0B}" dt="2024-03-02T15:58:45.952" v="30"/>
          <ac:spMkLst>
            <pc:docMk/>
            <pc:sldMk cId="4273820206" sldId="301"/>
            <ac:spMk id="9" creationId="{3AD70A7F-09AF-8424-697E-6991E3C71D42}"/>
          </ac:spMkLst>
        </pc:spChg>
        <pc:spChg chg="add mod">
          <ac:chgData name="Sari Smedman" userId="b79aac66d1901d05" providerId="LiveId" clId="{710B5C87-88DD-4A09-A2FE-CA59EFD07B0B}" dt="2024-03-02T15:58:45.952" v="30"/>
          <ac:spMkLst>
            <pc:docMk/>
            <pc:sldMk cId="4273820206" sldId="301"/>
            <ac:spMk id="10" creationId="{5AB8A3E9-19B6-9A34-1731-64C2E103A013}"/>
          </ac:spMkLst>
        </pc:spChg>
        <pc:spChg chg="add mod">
          <ac:chgData name="Sari Smedman" userId="b79aac66d1901d05" providerId="LiveId" clId="{710B5C87-88DD-4A09-A2FE-CA59EFD07B0B}" dt="2024-03-02T15:58:45.952" v="30"/>
          <ac:spMkLst>
            <pc:docMk/>
            <pc:sldMk cId="4273820206" sldId="301"/>
            <ac:spMk id="11" creationId="{51525C47-BF10-0E5C-EBC0-E356942C87CE}"/>
          </ac:spMkLst>
        </pc:spChg>
      </pc:sldChg>
      <pc:sldChg chg="addSp modSp new setBg">
        <pc:chgData name="Sari Smedman" userId="b79aac66d1901d05" providerId="LiveId" clId="{710B5C87-88DD-4A09-A2FE-CA59EFD07B0B}" dt="2024-03-02T16:01:14.114" v="36"/>
        <pc:sldMkLst>
          <pc:docMk/>
          <pc:sldMk cId="765975822" sldId="302"/>
        </pc:sldMkLst>
        <pc:spChg chg="add mod">
          <ac:chgData name="Sari Smedman" userId="b79aac66d1901d05" providerId="LiveId" clId="{710B5C87-88DD-4A09-A2FE-CA59EFD07B0B}" dt="2024-03-02T16:01:14.114" v="36"/>
          <ac:spMkLst>
            <pc:docMk/>
            <pc:sldMk cId="765975822" sldId="302"/>
            <ac:spMk id="2" creationId="{FC292E6F-C2F0-72DB-9949-47B9A6A08249}"/>
          </ac:spMkLst>
        </pc:spChg>
        <pc:spChg chg="add mod">
          <ac:chgData name="Sari Smedman" userId="b79aac66d1901d05" providerId="LiveId" clId="{710B5C87-88DD-4A09-A2FE-CA59EFD07B0B}" dt="2024-03-02T16:01:14.114" v="36"/>
          <ac:spMkLst>
            <pc:docMk/>
            <pc:sldMk cId="765975822" sldId="302"/>
            <ac:spMk id="3" creationId="{7BB27E5A-42D1-0CA6-CD33-51ED8D20B79E}"/>
          </ac:spMkLst>
        </pc:spChg>
        <pc:spChg chg="add mod">
          <ac:chgData name="Sari Smedman" userId="b79aac66d1901d05" providerId="LiveId" clId="{710B5C87-88DD-4A09-A2FE-CA59EFD07B0B}" dt="2024-03-02T16:01:14.114" v="36"/>
          <ac:spMkLst>
            <pc:docMk/>
            <pc:sldMk cId="765975822" sldId="302"/>
            <ac:spMk id="4" creationId="{57381517-E285-C708-60C4-248EAC6C3D6E}"/>
          </ac:spMkLst>
        </pc:spChg>
        <pc:spChg chg="add mod">
          <ac:chgData name="Sari Smedman" userId="b79aac66d1901d05" providerId="LiveId" clId="{710B5C87-88DD-4A09-A2FE-CA59EFD07B0B}" dt="2024-03-02T16:01:14.114" v="36"/>
          <ac:spMkLst>
            <pc:docMk/>
            <pc:sldMk cId="765975822" sldId="302"/>
            <ac:spMk id="5" creationId="{A339783A-7E11-FF12-7CD1-1F27600D03C3}"/>
          </ac:spMkLst>
        </pc:spChg>
        <pc:spChg chg="add mod">
          <ac:chgData name="Sari Smedman" userId="b79aac66d1901d05" providerId="LiveId" clId="{710B5C87-88DD-4A09-A2FE-CA59EFD07B0B}" dt="2024-03-02T16:01:14.114" v="36"/>
          <ac:spMkLst>
            <pc:docMk/>
            <pc:sldMk cId="765975822" sldId="302"/>
            <ac:spMk id="6" creationId="{0FD1DF14-256B-7D97-CB26-9A639341BFAB}"/>
          </ac:spMkLst>
        </pc:spChg>
      </pc:sldChg>
      <pc:sldChg chg="addSp modSp new setBg">
        <pc:chgData name="Sari Smedman" userId="b79aac66d1901d05" providerId="LiveId" clId="{710B5C87-88DD-4A09-A2FE-CA59EFD07B0B}" dt="2024-03-02T16:03:22.048" v="42"/>
        <pc:sldMkLst>
          <pc:docMk/>
          <pc:sldMk cId="1540021844" sldId="303"/>
        </pc:sldMkLst>
        <pc:spChg chg="add mod">
          <ac:chgData name="Sari Smedman" userId="b79aac66d1901d05" providerId="LiveId" clId="{710B5C87-88DD-4A09-A2FE-CA59EFD07B0B}" dt="2024-03-02T16:03:22.048" v="42"/>
          <ac:spMkLst>
            <pc:docMk/>
            <pc:sldMk cId="1540021844" sldId="303"/>
            <ac:spMk id="2" creationId="{E4D81097-7C6F-6632-7BE4-BCFCE33C291A}"/>
          </ac:spMkLst>
        </pc:spChg>
        <pc:spChg chg="add mod">
          <ac:chgData name="Sari Smedman" userId="b79aac66d1901d05" providerId="LiveId" clId="{710B5C87-88DD-4A09-A2FE-CA59EFD07B0B}" dt="2024-03-02T16:03:22.048" v="42"/>
          <ac:spMkLst>
            <pc:docMk/>
            <pc:sldMk cId="1540021844" sldId="303"/>
            <ac:spMk id="3" creationId="{47896B43-5C08-71ED-F36B-2C96E62C9BF3}"/>
          </ac:spMkLst>
        </pc:spChg>
        <pc:spChg chg="add mod">
          <ac:chgData name="Sari Smedman" userId="b79aac66d1901d05" providerId="LiveId" clId="{710B5C87-88DD-4A09-A2FE-CA59EFD07B0B}" dt="2024-03-02T16:03:22.048" v="42"/>
          <ac:spMkLst>
            <pc:docMk/>
            <pc:sldMk cId="1540021844" sldId="303"/>
            <ac:spMk id="4" creationId="{45CEA736-9AC1-D0AD-F104-55846F75A2A1}"/>
          </ac:spMkLst>
        </pc:spChg>
        <pc:spChg chg="add mod">
          <ac:chgData name="Sari Smedman" userId="b79aac66d1901d05" providerId="LiveId" clId="{710B5C87-88DD-4A09-A2FE-CA59EFD07B0B}" dt="2024-03-02T16:03:22.048" v="42"/>
          <ac:spMkLst>
            <pc:docMk/>
            <pc:sldMk cId="1540021844" sldId="303"/>
            <ac:spMk id="5" creationId="{18285760-0ED1-5A9E-CE03-6C94D70A4F29}"/>
          </ac:spMkLst>
        </pc:spChg>
        <pc:spChg chg="add mod">
          <ac:chgData name="Sari Smedman" userId="b79aac66d1901d05" providerId="LiveId" clId="{710B5C87-88DD-4A09-A2FE-CA59EFD07B0B}" dt="2024-03-02T16:03:22.048" v="42"/>
          <ac:spMkLst>
            <pc:docMk/>
            <pc:sldMk cId="1540021844" sldId="303"/>
            <ac:spMk id="6" creationId="{03C52829-6D62-A2E5-C32D-414226AF0186}"/>
          </ac:spMkLst>
        </pc:spChg>
      </pc:sldChg>
      <pc:sldChg chg="addSp modSp new setBg">
        <pc:chgData name="Sari Smedman" userId="b79aac66d1901d05" providerId="LiveId" clId="{710B5C87-88DD-4A09-A2FE-CA59EFD07B0B}" dt="2024-03-02T16:05:24.315" v="48"/>
        <pc:sldMkLst>
          <pc:docMk/>
          <pc:sldMk cId="1090512785" sldId="304"/>
        </pc:sldMkLst>
        <pc:spChg chg="add mod">
          <ac:chgData name="Sari Smedman" userId="b79aac66d1901d05" providerId="LiveId" clId="{710B5C87-88DD-4A09-A2FE-CA59EFD07B0B}" dt="2024-03-02T16:05:24.315" v="48"/>
          <ac:spMkLst>
            <pc:docMk/>
            <pc:sldMk cId="1090512785" sldId="304"/>
            <ac:spMk id="2" creationId="{21EE8AB2-0550-D9C6-AFB4-27A55FD6F199}"/>
          </ac:spMkLst>
        </pc:spChg>
        <pc:spChg chg="add mod">
          <ac:chgData name="Sari Smedman" userId="b79aac66d1901d05" providerId="LiveId" clId="{710B5C87-88DD-4A09-A2FE-CA59EFD07B0B}" dt="2024-03-02T16:05:24.315" v="48"/>
          <ac:spMkLst>
            <pc:docMk/>
            <pc:sldMk cId="1090512785" sldId="304"/>
            <ac:spMk id="3" creationId="{CD508147-8875-7E63-B541-2B5990C850AE}"/>
          </ac:spMkLst>
        </pc:spChg>
        <pc:spChg chg="add mod">
          <ac:chgData name="Sari Smedman" userId="b79aac66d1901d05" providerId="LiveId" clId="{710B5C87-88DD-4A09-A2FE-CA59EFD07B0B}" dt="2024-03-02T16:05:24.315" v="48"/>
          <ac:spMkLst>
            <pc:docMk/>
            <pc:sldMk cId="1090512785" sldId="304"/>
            <ac:spMk id="4" creationId="{5A05AB5B-7F75-C8C4-9170-9AFBFEF3D20E}"/>
          </ac:spMkLst>
        </pc:spChg>
        <pc:spChg chg="add mod">
          <ac:chgData name="Sari Smedman" userId="b79aac66d1901d05" providerId="LiveId" clId="{710B5C87-88DD-4A09-A2FE-CA59EFD07B0B}" dt="2024-03-02T16:05:24.315" v="48"/>
          <ac:spMkLst>
            <pc:docMk/>
            <pc:sldMk cId="1090512785" sldId="304"/>
            <ac:spMk id="5" creationId="{6E9691CF-9B13-93B6-BBF6-F8A9F7FAAF79}"/>
          </ac:spMkLst>
        </pc:spChg>
        <pc:spChg chg="add mod">
          <ac:chgData name="Sari Smedman" userId="b79aac66d1901d05" providerId="LiveId" clId="{710B5C87-88DD-4A09-A2FE-CA59EFD07B0B}" dt="2024-03-02T16:05:24.315" v="48"/>
          <ac:spMkLst>
            <pc:docMk/>
            <pc:sldMk cId="1090512785" sldId="304"/>
            <ac:spMk id="6" creationId="{CF5AA28B-AB8A-7C62-D82C-09DDAEDCF4A6}"/>
          </ac:spMkLst>
        </pc:spChg>
      </pc:sldChg>
      <pc:sldChg chg="addSp modSp new setBg">
        <pc:chgData name="Sari Smedman" userId="b79aac66d1901d05" providerId="LiveId" clId="{710B5C87-88DD-4A09-A2FE-CA59EFD07B0B}" dt="2024-03-02T16:07:28.460" v="54"/>
        <pc:sldMkLst>
          <pc:docMk/>
          <pc:sldMk cId="1156619615" sldId="305"/>
        </pc:sldMkLst>
        <pc:spChg chg="add mod">
          <ac:chgData name="Sari Smedman" userId="b79aac66d1901d05" providerId="LiveId" clId="{710B5C87-88DD-4A09-A2FE-CA59EFD07B0B}" dt="2024-03-02T16:07:28.460" v="54"/>
          <ac:spMkLst>
            <pc:docMk/>
            <pc:sldMk cId="1156619615" sldId="305"/>
            <ac:spMk id="2" creationId="{86303011-2B7A-378D-B94F-79A46E23EF16}"/>
          </ac:spMkLst>
        </pc:spChg>
        <pc:spChg chg="add mod">
          <ac:chgData name="Sari Smedman" userId="b79aac66d1901d05" providerId="LiveId" clId="{710B5C87-88DD-4A09-A2FE-CA59EFD07B0B}" dt="2024-03-02T16:07:28.460" v="54"/>
          <ac:spMkLst>
            <pc:docMk/>
            <pc:sldMk cId="1156619615" sldId="305"/>
            <ac:spMk id="3" creationId="{32F5BBEB-DA8F-7F94-5006-26EAA4EEB407}"/>
          </ac:spMkLst>
        </pc:spChg>
        <pc:spChg chg="add mod">
          <ac:chgData name="Sari Smedman" userId="b79aac66d1901d05" providerId="LiveId" clId="{710B5C87-88DD-4A09-A2FE-CA59EFD07B0B}" dt="2024-03-02T16:07:28.460" v="54"/>
          <ac:spMkLst>
            <pc:docMk/>
            <pc:sldMk cId="1156619615" sldId="305"/>
            <ac:spMk id="4" creationId="{A8FB4E57-E237-BE87-B2B4-D91D6A1D43D8}"/>
          </ac:spMkLst>
        </pc:spChg>
        <pc:spChg chg="add mod">
          <ac:chgData name="Sari Smedman" userId="b79aac66d1901d05" providerId="LiveId" clId="{710B5C87-88DD-4A09-A2FE-CA59EFD07B0B}" dt="2024-03-02T16:07:28.460" v="54"/>
          <ac:spMkLst>
            <pc:docMk/>
            <pc:sldMk cId="1156619615" sldId="305"/>
            <ac:spMk id="5" creationId="{08BB62C1-9C74-AFA9-4F6C-39358D3F492C}"/>
          </ac:spMkLst>
        </pc:spChg>
        <pc:spChg chg="add mod">
          <ac:chgData name="Sari Smedman" userId="b79aac66d1901d05" providerId="LiveId" clId="{710B5C87-88DD-4A09-A2FE-CA59EFD07B0B}" dt="2024-03-02T16:07:28.460" v="54"/>
          <ac:spMkLst>
            <pc:docMk/>
            <pc:sldMk cId="1156619615" sldId="305"/>
            <ac:spMk id="6" creationId="{888EBB81-6E51-29A1-B1CB-F80AB77C6122}"/>
          </ac:spMkLst>
        </pc:spChg>
      </pc:sldChg>
      <pc:sldChg chg="addSp modSp new setBg">
        <pc:chgData name="Sari Smedman" userId="b79aac66d1901d05" providerId="LiveId" clId="{710B5C87-88DD-4A09-A2FE-CA59EFD07B0B}" dt="2024-03-02T16:11:43.407" v="60"/>
        <pc:sldMkLst>
          <pc:docMk/>
          <pc:sldMk cId="3507311232" sldId="306"/>
        </pc:sldMkLst>
        <pc:spChg chg="add mod">
          <ac:chgData name="Sari Smedman" userId="b79aac66d1901d05" providerId="LiveId" clId="{710B5C87-88DD-4A09-A2FE-CA59EFD07B0B}" dt="2024-03-02T16:11:43.407" v="60"/>
          <ac:spMkLst>
            <pc:docMk/>
            <pc:sldMk cId="3507311232" sldId="306"/>
            <ac:spMk id="2" creationId="{9AF9E1A1-2C1E-FD6A-C3E3-23070B93F378}"/>
          </ac:spMkLst>
        </pc:spChg>
        <pc:spChg chg="add mod">
          <ac:chgData name="Sari Smedman" userId="b79aac66d1901d05" providerId="LiveId" clId="{710B5C87-88DD-4A09-A2FE-CA59EFD07B0B}" dt="2024-03-02T16:11:43.407" v="60"/>
          <ac:spMkLst>
            <pc:docMk/>
            <pc:sldMk cId="3507311232" sldId="306"/>
            <ac:spMk id="3" creationId="{8E398EDB-0CD8-A1A1-477C-9041BAD7833C}"/>
          </ac:spMkLst>
        </pc:spChg>
        <pc:spChg chg="add mod">
          <ac:chgData name="Sari Smedman" userId="b79aac66d1901d05" providerId="LiveId" clId="{710B5C87-88DD-4A09-A2FE-CA59EFD07B0B}" dt="2024-03-02T16:11:43.407" v="60"/>
          <ac:spMkLst>
            <pc:docMk/>
            <pc:sldMk cId="3507311232" sldId="306"/>
            <ac:spMk id="5" creationId="{3F2AF6EB-7DF0-BC92-FBAC-4B72A6320C46}"/>
          </ac:spMkLst>
        </pc:spChg>
        <pc:spChg chg="add mod">
          <ac:chgData name="Sari Smedman" userId="b79aac66d1901d05" providerId="LiveId" clId="{710B5C87-88DD-4A09-A2FE-CA59EFD07B0B}" dt="2024-03-02T16:11:43.407" v="60"/>
          <ac:spMkLst>
            <pc:docMk/>
            <pc:sldMk cId="3507311232" sldId="306"/>
            <ac:spMk id="7" creationId="{B7A873F3-662C-907A-B971-BCB749802C97}"/>
          </ac:spMkLst>
        </pc:spChg>
        <pc:spChg chg="add mod">
          <ac:chgData name="Sari Smedman" userId="b79aac66d1901d05" providerId="LiveId" clId="{710B5C87-88DD-4A09-A2FE-CA59EFD07B0B}" dt="2024-03-02T16:11:43.407" v="60"/>
          <ac:spMkLst>
            <pc:docMk/>
            <pc:sldMk cId="3507311232" sldId="306"/>
            <ac:spMk id="8" creationId="{22C11E48-99EC-BB89-562F-CCA952F0959D}"/>
          </ac:spMkLst>
        </pc:spChg>
        <pc:picChg chg="add mod">
          <ac:chgData name="Sari Smedman" userId="b79aac66d1901d05" providerId="LiveId" clId="{710B5C87-88DD-4A09-A2FE-CA59EFD07B0B}" dt="2024-03-02T16:11:43.407" v="60"/>
          <ac:picMkLst>
            <pc:docMk/>
            <pc:sldMk cId="3507311232" sldId="306"/>
            <ac:picMk id="4" creationId="{F9AE2ED6-E96F-8BCB-513A-5E232ABA2F64}"/>
          </ac:picMkLst>
        </pc:picChg>
        <pc:picChg chg="add mod">
          <ac:chgData name="Sari Smedman" userId="b79aac66d1901d05" providerId="LiveId" clId="{710B5C87-88DD-4A09-A2FE-CA59EFD07B0B}" dt="2024-03-02T16:11:43.407" v="60"/>
          <ac:picMkLst>
            <pc:docMk/>
            <pc:sldMk cId="3507311232" sldId="306"/>
            <ac:picMk id="6" creationId="{F5870C66-4F07-0293-17D7-336EC84F1099}"/>
          </ac:picMkLst>
        </pc:picChg>
      </pc:sldChg>
      <pc:sldChg chg="addSp modSp new setBg">
        <pc:chgData name="Sari Smedman" userId="b79aac66d1901d05" providerId="LiveId" clId="{710B5C87-88DD-4A09-A2FE-CA59EFD07B0B}" dt="2024-03-02T16:16:53.769" v="66"/>
        <pc:sldMkLst>
          <pc:docMk/>
          <pc:sldMk cId="443907811" sldId="307"/>
        </pc:sldMkLst>
        <pc:spChg chg="add mod">
          <ac:chgData name="Sari Smedman" userId="b79aac66d1901d05" providerId="LiveId" clId="{710B5C87-88DD-4A09-A2FE-CA59EFD07B0B}" dt="2024-03-02T16:16:53.769" v="66"/>
          <ac:spMkLst>
            <pc:docMk/>
            <pc:sldMk cId="443907811" sldId="307"/>
            <ac:spMk id="2" creationId="{82B96E15-914A-343A-2447-59AA4625EAE5}"/>
          </ac:spMkLst>
        </pc:spChg>
        <pc:spChg chg="add mod">
          <ac:chgData name="Sari Smedman" userId="b79aac66d1901d05" providerId="LiveId" clId="{710B5C87-88DD-4A09-A2FE-CA59EFD07B0B}" dt="2024-03-02T16:16:53.769" v="66"/>
          <ac:spMkLst>
            <pc:docMk/>
            <pc:sldMk cId="443907811" sldId="307"/>
            <ac:spMk id="3" creationId="{65544AA2-4597-FAD4-746D-96FA9FE816C9}"/>
          </ac:spMkLst>
        </pc:spChg>
        <pc:spChg chg="add mod">
          <ac:chgData name="Sari Smedman" userId="b79aac66d1901d05" providerId="LiveId" clId="{710B5C87-88DD-4A09-A2FE-CA59EFD07B0B}" dt="2024-03-02T16:16:53.769" v="66"/>
          <ac:spMkLst>
            <pc:docMk/>
            <pc:sldMk cId="443907811" sldId="307"/>
            <ac:spMk id="4" creationId="{281AA841-41FC-7E11-B591-16DD060FB478}"/>
          </ac:spMkLst>
        </pc:spChg>
        <pc:spChg chg="add mod">
          <ac:chgData name="Sari Smedman" userId="b79aac66d1901d05" providerId="LiveId" clId="{710B5C87-88DD-4A09-A2FE-CA59EFD07B0B}" dt="2024-03-02T16:16:53.769" v="66"/>
          <ac:spMkLst>
            <pc:docMk/>
            <pc:sldMk cId="443907811" sldId="307"/>
            <ac:spMk id="5" creationId="{7FE276FF-DDB4-DC33-3D42-2ABCDE333D1A}"/>
          </ac:spMkLst>
        </pc:spChg>
        <pc:spChg chg="add mod">
          <ac:chgData name="Sari Smedman" userId="b79aac66d1901d05" providerId="LiveId" clId="{710B5C87-88DD-4A09-A2FE-CA59EFD07B0B}" dt="2024-03-02T16:16:53.769" v="66"/>
          <ac:spMkLst>
            <pc:docMk/>
            <pc:sldMk cId="443907811" sldId="307"/>
            <ac:spMk id="6" creationId="{36395732-A135-F8C9-C87C-9916BA6580F2}"/>
          </ac:spMkLst>
        </pc:spChg>
      </pc:sldChg>
      <pc:sldChg chg="addSp modSp new setBg">
        <pc:chgData name="Sari Smedman" userId="b79aac66d1901d05" providerId="LiveId" clId="{710B5C87-88DD-4A09-A2FE-CA59EFD07B0B}" dt="2024-03-02T16:17:41.469" v="72"/>
        <pc:sldMkLst>
          <pc:docMk/>
          <pc:sldMk cId="1118537467" sldId="308"/>
        </pc:sldMkLst>
        <pc:spChg chg="add mod">
          <ac:chgData name="Sari Smedman" userId="b79aac66d1901d05" providerId="LiveId" clId="{710B5C87-88DD-4A09-A2FE-CA59EFD07B0B}" dt="2024-03-02T16:17:41.469" v="72"/>
          <ac:spMkLst>
            <pc:docMk/>
            <pc:sldMk cId="1118537467" sldId="308"/>
            <ac:spMk id="2" creationId="{D6E3841B-08EA-0593-D060-CE728538BF71}"/>
          </ac:spMkLst>
        </pc:spChg>
        <pc:spChg chg="add mod">
          <ac:chgData name="Sari Smedman" userId="b79aac66d1901d05" providerId="LiveId" clId="{710B5C87-88DD-4A09-A2FE-CA59EFD07B0B}" dt="2024-03-02T16:17:41.469" v="72"/>
          <ac:spMkLst>
            <pc:docMk/>
            <pc:sldMk cId="1118537467" sldId="308"/>
            <ac:spMk id="3" creationId="{BBA886BA-0E3C-9D9A-9A49-39D535BC08CE}"/>
          </ac:spMkLst>
        </pc:spChg>
        <pc:spChg chg="add mod">
          <ac:chgData name="Sari Smedman" userId="b79aac66d1901d05" providerId="LiveId" clId="{710B5C87-88DD-4A09-A2FE-CA59EFD07B0B}" dt="2024-03-02T16:17:41.469" v="72"/>
          <ac:spMkLst>
            <pc:docMk/>
            <pc:sldMk cId="1118537467" sldId="308"/>
            <ac:spMk id="4" creationId="{06FBA8C7-D839-FC2F-6342-BDE0EA19556C}"/>
          </ac:spMkLst>
        </pc:spChg>
        <pc:spChg chg="add mod">
          <ac:chgData name="Sari Smedman" userId="b79aac66d1901d05" providerId="LiveId" clId="{710B5C87-88DD-4A09-A2FE-CA59EFD07B0B}" dt="2024-03-02T16:17:41.469" v="72"/>
          <ac:spMkLst>
            <pc:docMk/>
            <pc:sldMk cId="1118537467" sldId="308"/>
            <ac:spMk id="5" creationId="{3875BD5A-7461-A735-E32D-8DF5F7A6E71A}"/>
          </ac:spMkLst>
        </pc:spChg>
        <pc:spChg chg="add mod">
          <ac:chgData name="Sari Smedman" userId="b79aac66d1901d05" providerId="LiveId" clId="{710B5C87-88DD-4A09-A2FE-CA59EFD07B0B}" dt="2024-03-02T16:17:41.469" v="72"/>
          <ac:spMkLst>
            <pc:docMk/>
            <pc:sldMk cId="1118537467" sldId="308"/>
            <ac:spMk id="6" creationId="{19B08533-12DB-EFED-AA5D-6BCFF3D83CC8}"/>
          </ac:spMkLst>
        </pc:spChg>
      </pc:sldChg>
      <pc:sldChg chg="addSp modSp new setBg">
        <pc:chgData name="Sari Smedman" userId="b79aac66d1901d05" providerId="LiveId" clId="{710B5C87-88DD-4A09-A2FE-CA59EFD07B0B}" dt="2024-03-02T16:18:08.521" v="77"/>
        <pc:sldMkLst>
          <pc:docMk/>
          <pc:sldMk cId="4115318930" sldId="309"/>
        </pc:sldMkLst>
        <pc:spChg chg="add mod">
          <ac:chgData name="Sari Smedman" userId="b79aac66d1901d05" providerId="LiveId" clId="{710B5C87-88DD-4A09-A2FE-CA59EFD07B0B}" dt="2024-03-02T16:18:08.521" v="77"/>
          <ac:spMkLst>
            <pc:docMk/>
            <pc:sldMk cId="4115318930" sldId="309"/>
            <ac:spMk id="2" creationId="{CD127C4B-7F9A-50B3-4D0B-98B4A15FB863}"/>
          </ac:spMkLst>
        </pc:spChg>
        <pc:spChg chg="add mod">
          <ac:chgData name="Sari Smedman" userId="b79aac66d1901d05" providerId="LiveId" clId="{710B5C87-88DD-4A09-A2FE-CA59EFD07B0B}" dt="2024-03-02T16:18:08.521" v="77"/>
          <ac:spMkLst>
            <pc:docMk/>
            <pc:sldMk cId="4115318930" sldId="309"/>
            <ac:spMk id="3" creationId="{B1E02818-64FE-8449-7125-129DDAA3A225}"/>
          </ac:spMkLst>
        </pc:spChg>
        <pc:spChg chg="add mod">
          <ac:chgData name="Sari Smedman" userId="b79aac66d1901d05" providerId="LiveId" clId="{710B5C87-88DD-4A09-A2FE-CA59EFD07B0B}" dt="2024-03-02T16:18:08.521" v="77"/>
          <ac:spMkLst>
            <pc:docMk/>
            <pc:sldMk cId="4115318930" sldId="309"/>
            <ac:spMk id="4" creationId="{49C8015E-3EE1-E430-6682-F8EA35F2B8C1}"/>
          </ac:spMkLst>
        </pc:spChg>
        <pc:spChg chg="add mod">
          <ac:chgData name="Sari Smedman" userId="b79aac66d1901d05" providerId="LiveId" clId="{710B5C87-88DD-4A09-A2FE-CA59EFD07B0B}" dt="2024-03-02T16:18:08.521" v="77"/>
          <ac:spMkLst>
            <pc:docMk/>
            <pc:sldMk cId="4115318930" sldId="309"/>
            <ac:spMk id="5" creationId="{B7AD0466-DFC9-4819-67C7-59E13C7BCAC2}"/>
          </ac:spMkLst>
        </pc:spChg>
        <pc:spChg chg="add mod">
          <ac:chgData name="Sari Smedman" userId="b79aac66d1901d05" providerId="LiveId" clId="{710B5C87-88DD-4A09-A2FE-CA59EFD07B0B}" dt="2024-03-02T16:18:08.521" v="77"/>
          <ac:spMkLst>
            <pc:docMk/>
            <pc:sldMk cId="4115318930" sldId="309"/>
            <ac:spMk id="6" creationId="{D809FC20-5D24-49BD-9135-97F1A2E34560}"/>
          </ac:spMkLst>
        </pc:spChg>
      </pc:sldChg>
      <pc:sldChg chg="addSp modSp new setBg">
        <pc:chgData name="Sari Smedman" userId="b79aac66d1901d05" providerId="LiveId" clId="{710B5C87-88DD-4A09-A2FE-CA59EFD07B0B}" dt="2024-03-02T16:18:36.300" v="83"/>
        <pc:sldMkLst>
          <pc:docMk/>
          <pc:sldMk cId="1148655478" sldId="310"/>
        </pc:sldMkLst>
        <pc:spChg chg="add mod">
          <ac:chgData name="Sari Smedman" userId="b79aac66d1901d05" providerId="LiveId" clId="{710B5C87-88DD-4A09-A2FE-CA59EFD07B0B}" dt="2024-03-02T16:18:36.300" v="83"/>
          <ac:spMkLst>
            <pc:docMk/>
            <pc:sldMk cId="1148655478" sldId="310"/>
            <ac:spMk id="2" creationId="{CF381DCC-5EB2-B3E9-70C5-E38D055B3362}"/>
          </ac:spMkLst>
        </pc:spChg>
        <pc:spChg chg="add mod">
          <ac:chgData name="Sari Smedman" userId="b79aac66d1901d05" providerId="LiveId" clId="{710B5C87-88DD-4A09-A2FE-CA59EFD07B0B}" dt="2024-03-02T16:18:36.300" v="83"/>
          <ac:spMkLst>
            <pc:docMk/>
            <pc:sldMk cId="1148655478" sldId="310"/>
            <ac:spMk id="3" creationId="{765600BB-937F-CA0C-9CE5-5DD4DCEE279A}"/>
          </ac:spMkLst>
        </pc:spChg>
        <pc:spChg chg="add mod">
          <ac:chgData name="Sari Smedman" userId="b79aac66d1901d05" providerId="LiveId" clId="{710B5C87-88DD-4A09-A2FE-CA59EFD07B0B}" dt="2024-03-02T16:18:36.300" v="83"/>
          <ac:spMkLst>
            <pc:docMk/>
            <pc:sldMk cId="1148655478" sldId="310"/>
            <ac:spMk id="4" creationId="{1B2B5C17-1CA0-DECF-7D56-3959FD6633B1}"/>
          </ac:spMkLst>
        </pc:spChg>
        <pc:spChg chg="add mod">
          <ac:chgData name="Sari Smedman" userId="b79aac66d1901d05" providerId="LiveId" clId="{710B5C87-88DD-4A09-A2FE-CA59EFD07B0B}" dt="2024-03-02T16:18:36.300" v="83"/>
          <ac:spMkLst>
            <pc:docMk/>
            <pc:sldMk cId="1148655478" sldId="310"/>
            <ac:spMk id="5" creationId="{BA47A318-875C-BA05-9F6B-9CB0F4A5E84B}"/>
          </ac:spMkLst>
        </pc:spChg>
        <pc:spChg chg="add mod">
          <ac:chgData name="Sari Smedman" userId="b79aac66d1901d05" providerId="LiveId" clId="{710B5C87-88DD-4A09-A2FE-CA59EFD07B0B}" dt="2024-03-02T16:18:36.300" v="83"/>
          <ac:spMkLst>
            <pc:docMk/>
            <pc:sldMk cId="1148655478" sldId="310"/>
            <ac:spMk id="6" creationId="{06EF0EB4-1AC6-2E8B-8AE7-53318BAFEF88}"/>
          </ac:spMkLst>
        </pc:spChg>
      </pc:sldChg>
      <pc:sldChg chg="new ord setBg">
        <pc:chgData name="Sari Smedman" userId="b79aac66d1901d05" providerId="LiveId" clId="{710B5C87-88DD-4A09-A2FE-CA59EFD07B0B}" dt="2024-03-02T16:26:20.327" v="90"/>
        <pc:sldMkLst>
          <pc:docMk/>
          <pc:sldMk cId="1004960086" sldId="311"/>
        </pc:sldMkLst>
      </pc:sldChg>
    </pc:docChg>
  </pc:docChgLst>
  <pc:docChgLst>
    <pc:chgData name="Sari Smedman" userId="b79aac66d1901d05" providerId="LiveId" clId="{D8B0E0C7-2159-4465-AF16-7F75F14F7488}"/>
    <pc:docChg chg="custSel addSld delSld modSld">
      <pc:chgData name="Sari Smedman" userId="b79aac66d1901d05" providerId="LiveId" clId="{D8B0E0C7-2159-4465-AF16-7F75F14F7488}" dt="2023-09-25T12:54:38.493" v="61" actId="20577"/>
      <pc:docMkLst>
        <pc:docMk/>
      </pc:docMkLst>
      <pc:sldChg chg="del">
        <pc:chgData name="Sari Smedman" userId="b79aac66d1901d05" providerId="LiveId" clId="{D8B0E0C7-2159-4465-AF16-7F75F14F7488}" dt="2023-09-25T10:18:40.900" v="6" actId="47"/>
        <pc:sldMkLst>
          <pc:docMk/>
          <pc:sldMk cId="1800106861" sldId="256"/>
        </pc:sldMkLst>
      </pc:sldChg>
      <pc:sldChg chg="del">
        <pc:chgData name="Sari Smedman" userId="b79aac66d1901d05" providerId="LiveId" clId="{D8B0E0C7-2159-4465-AF16-7F75F14F7488}" dt="2023-09-25T10:18:41.277" v="7" actId="47"/>
        <pc:sldMkLst>
          <pc:docMk/>
          <pc:sldMk cId="3662541660" sldId="257"/>
        </pc:sldMkLst>
      </pc:sldChg>
      <pc:sldChg chg="del">
        <pc:chgData name="Sari Smedman" userId="b79aac66d1901d05" providerId="LiveId" clId="{D8B0E0C7-2159-4465-AF16-7F75F14F7488}" dt="2023-09-25T10:18:41.637" v="8" actId="47"/>
        <pc:sldMkLst>
          <pc:docMk/>
          <pc:sldMk cId="1776789511" sldId="258"/>
        </pc:sldMkLst>
      </pc:sldChg>
      <pc:sldChg chg="del">
        <pc:chgData name="Sari Smedman" userId="b79aac66d1901d05" providerId="LiveId" clId="{D8B0E0C7-2159-4465-AF16-7F75F14F7488}" dt="2023-09-25T10:18:42.422" v="10" actId="47"/>
        <pc:sldMkLst>
          <pc:docMk/>
          <pc:sldMk cId="685237097" sldId="259"/>
        </pc:sldMkLst>
      </pc:sldChg>
      <pc:sldChg chg="del">
        <pc:chgData name="Sari Smedman" userId="b79aac66d1901d05" providerId="LiveId" clId="{D8B0E0C7-2159-4465-AF16-7F75F14F7488}" dt="2023-09-25T10:18:42.026" v="9" actId="47"/>
        <pc:sldMkLst>
          <pc:docMk/>
          <pc:sldMk cId="587571807" sldId="260"/>
        </pc:sldMkLst>
      </pc:sldChg>
      <pc:sldChg chg="del">
        <pc:chgData name="Sari Smedman" userId="b79aac66d1901d05" providerId="LiveId" clId="{D8B0E0C7-2159-4465-AF16-7F75F14F7488}" dt="2023-09-25T10:18:42.685" v="11" actId="47"/>
        <pc:sldMkLst>
          <pc:docMk/>
          <pc:sldMk cId="3398039237" sldId="261"/>
        </pc:sldMkLst>
      </pc:sldChg>
      <pc:sldChg chg="del">
        <pc:chgData name="Sari Smedman" userId="b79aac66d1901d05" providerId="LiveId" clId="{D8B0E0C7-2159-4465-AF16-7F75F14F7488}" dt="2023-09-25T10:18:44.935" v="16" actId="47"/>
        <pc:sldMkLst>
          <pc:docMk/>
          <pc:sldMk cId="1834115087" sldId="262"/>
        </pc:sldMkLst>
      </pc:sldChg>
      <pc:sldChg chg="del">
        <pc:chgData name="Sari Smedman" userId="b79aac66d1901d05" providerId="LiveId" clId="{D8B0E0C7-2159-4465-AF16-7F75F14F7488}" dt="2023-09-25T10:18:43.289" v="13" actId="47"/>
        <pc:sldMkLst>
          <pc:docMk/>
          <pc:sldMk cId="4073526150" sldId="263"/>
        </pc:sldMkLst>
      </pc:sldChg>
      <pc:sldChg chg="del">
        <pc:chgData name="Sari Smedman" userId="b79aac66d1901d05" providerId="LiveId" clId="{D8B0E0C7-2159-4465-AF16-7F75F14F7488}" dt="2023-09-25T10:18:43.643" v="14" actId="47"/>
        <pc:sldMkLst>
          <pc:docMk/>
          <pc:sldMk cId="1184593874" sldId="264"/>
        </pc:sldMkLst>
      </pc:sldChg>
      <pc:sldChg chg="del">
        <pc:chgData name="Sari Smedman" userId="b79aac66d1901d05" providerId="LiveId" clId="{D8B0E0C7-2159-4465-AF16-7F75F14F7488}" dt="2023-09-25T10:18:44.199" v="15" actId="47"/>
        <pc:sldMkLst>
          <pc:docMk/>
          <pc:sldMk cId="4183164279" sldId="265"/>
        </pc:sldMkLst>
      </pc:sldChg>
      <pc:sldChg chg="del">
        <pc:chgData name="Sari Smedman" userId="b79aac66d1901d05" providerId="LiveId" clId="{D8B0E0C7-2159-4465-AF16-7F75F14F7488}" dt="2023-09-25T10:18:46.828" v="19" actId="47"/>
        <pc:sldMkLst>
          <pc:docMk/>
          <pc:sldMk cId="949902135" sldId="266"/>
        </pc:sldMkLst>
      </pc:sldChg>
      <pc:sldChg chg="del">
        <pc:chgData name="Sari Smedman" userId="b79aac66d1901d05" providerId="LiveId" clId="{D8B0E0C7-2159-4465-AF16-7F75F14F7488}" dt="2023-09-25T10:18:46.202" v="18" actId="47"/>
        <pc:sldMkLst>
          <pc:docMk/>
          <pc:sldMk cId="1426775626" sldId="267"/>
        </pc:sldMkLst>
      </pc:sldChg>
      <pc:sldChg chg="del">
        <pc:chgData name="Sari Smedman" userId="b79aac66d1901d05" providerId="LiveId" clId="{D8B0E0C7-2159-4465-AF16-7F75F14F7488}" dt="2023-09-25T10:18:45.645" v="17" actId="47"/>
        <pc:sldMkLst>
          <pc:docMk/>
          <pc:sldMk cId="1691646693" sldId="268"/>
        </pc:sldMkLst>
      </pc:sldChg>
      <pc:sldChg chg="del">
        <pc:chgData name="Sari Smedman" userId="b79aac66d1901d05" providerId="LiveId" clId="{D8B0E0C7-2159-4465-AF16-7F75F14F7488}" dt="2023-09-25T10:18:35.258" v="1" actId="47"/>
        <pc:sldMkLst>
          <pc:docMk/>
          <pc:sldMk cId="3569810288" sldId="269"/>
        </pc:sldMkLst>
      </pc:sldChg>
      <pc:sldChg chg="del">
        <pc:chgData name="Sari Smedman" userId="b79aac66d1901d05" providerId="LiveId" clId="{D8B0E0C7-2159-4465-AF16-7F75F14F7488}" dt="2023-09-25T10:18:42.954" v="12" actId="47"/>
        <pc:sldMkLst>
          <pc:docMk/>
          <pc:sldMk cId="1606543112" sldId="270"/>
        </pc:sldMkLst>
      </pc:sldChg>
      <pc:sldChg chg="del">
        <pc:chgData name="Sari Smedman" userId="b79aac66d1901d05" providerId="LiveId" clId="{D8B0E0C7-2159-4465-AF16-7F75F14F7488}" dt="2023-09-25T10:18:39.583" v="3" actId="47"/>
        <pc:sldMkLst>
          <pc:docMk/>
          <pc:sldMk cId="1728097480" sldId="271"/>
        </pc:sldMkLst>
      </pc:sldChg>
      <pc:sldChg chg="del">
        <pc:chgData name="Sari Smedman" userId="b79aac66d1901d05" providerId="LiveId" clId="{D8B0E0C7-2159-4465-AF16-7F75F14F7488}" dt="2023-09-25T10:18:40.054" v="4" actId="47"/>
        <pc:sldMkLst>
          <pc:docMk/>
          <pc:sldMk cId="2341847300" sldId="272"/>
        </pc:sldMkLst>
      </pc:sldChg>
      <pc:sldChg chg="del">
        <pc:chgData name="Sari Smedman" userId="b79aac66d1901d05" providerId="LiveId" clId="{D8B0E0C7-2159-4465-AF16-7F75F14F7488}" dt="2023-09-25T10:24:39.913" v="33" actId="47"/>
        <pc:sldMkLst>
          <pc:docMk/>
          <pc:sldMk cId="2508484746" sldId="273"/>
        </pc:sldMkLst>
      </pc:sldChg>
      <pc:sldChg chg="del">
        <pc:chgData name="Sari Smedman" userId="b79aac66d1901d05" providerId="LiveId" clId="{D8B0E0C7-2159-4465-AF16-7F75F14F7488}" dt="2023-09-25T10:19:00.003" v="20" actId="47"/>
        <pc:sldMkLst>
          <pc:docMk/>
          <pc:sldMk cId="4033448988" sldId="288"/>
        </pc:sldMkLst>
      </pc:sldChg>
      <pc:sldChg chg="del">
        <pc:chgData name="Sari Smedman" userId="b79aac66d1901d05" providerId="LiveId" clId="{D8B0E0C7-2159-4465-AF16-7F75F14F7488}" dt="2023-09-25T10:18:38.712" v="2" actId="47"/>
        <pc:sldMkLst>
          <pc:docMk/>
          <pc:sldMk cId="1627586183" sldId="290"/>
        </pc:sldMkLst>
      </pc:sldChg>
      <pc:sldChg chg="del">
        <pc:chgData name="Sari Smedman" userId="b79aac66d1901d05" providerId="LiveId" clId="{D8B0E0C7-2159-4465-AF16-7F75F14F7488}" dt="2023-09-25T10:18:29.223" v="0" actId="47"/>
        <pc:sldMkLst>
          <pc:docMk/>
          <pc:sldMk cId="3895905039" sldId="291"/>
        </pc:sldMkLst>
      </pc:sldChg>
      <pc:sldChg chg="del">
        <pc:chgData name="Sari Smedman" userId="b79aac66d1901d05" providerId="LiveId" clId="{D8B0E0C7-2159-4465-AF16-7F75F14F7488}" dt="2023-09-25T10:18:40.473" v="5" actId="47"/>
        <pc:sldMkLst>
          <pc:docMk/>
          <pc:sldMk cId="1195205740" sldId="292"/>
        </pc:sldMkLst>
      </pc:sldChg>
      <pc:sldChg chg="del">
        <pc:chgData name="Sari Smedman" userId="b79aac66d1901d05" providerId="LiveId" clId="{D8B0E0C7-2159-4465-AF16-7F75F14F7488}" dt="2023-09-25T10:20:55.968" v="26" actId="47"/>
        <pc:sldMkLst>
          <pc:docMk/>
          <pc:sldMk cId="992180325" sldId="293"/>
        </pc:sldMkLst>
      </pc:sldChg>
      <pc:sldChg chg="delSp new del mod setBg">
        <pc:chgData name="Sari Smedman" userId="b79aac66d1901d05" providerId="LiveId" clId="{D8B0E0C7-2159-4465-AF16-7F75F14F7488}" dt="2023-09-25T12:06:39.768" v="39" actId="47"/>
        <pc:sldMkLst>
          <pc:docMk/>
          <pc:sldMk cId="3485647754" sldId="294"/>
        </pc:sldMkLst>
        <pc:spChg chg="del">
          <ac:chgData name="Sari Smedman" userId="b79aac66d1901d05" providerId="LiveId" clId="{D8B0E0C7-2159-4465-AF16-7F75F14F7488}" dt="2023-09-25T10:20:36.361" v="22" actId="478"/>
          <ac:spMkLst>
            <pc:docMk/>
            <pc:sldMk cId="3485647754" sldId="294"/>
            <ac:spMk id="2" creationId="{81CF0C73-A855-DCA9-64FA-F71C823AA5F1}"/>
          </ac:spMkLst>
        </pc:spChg>
        <pc:spChg chg="del">
          <ac:chgData name="Sari Smedman" userId="b79aac66d1901d05" providerId="LiveId" clId="{D8B0E0C7-2159-4465-AF16-7F75F14F7488}" dt="2023-09-25T10:20:36.361" v="22" actId="478"/>
          <ac:spMkLst>
            <pc:docMk/>
            <pc:sldMk cId="3485647754" sldId="294"/>
            <ac:spMk id="3" creationId="{E8B95A27-046D-6B35-BDB8-0D2D10DDB1EB}"/>
          </ac:spMkLst>
        </pc:spChg>
      </pc:sldChg>
      <pc:sldChg chg="addSp delSp modSp new mod setBg">
        <pc:chgData name="Sari Smedman" userId="b79aac66d1901d05" providerId="LiveId" clId="{D8B0E0C7-2159-4465-AF16-7F75F14F7488}" dt="2023-09-25T12:54:38.493" v="61" actId="20577"/>
        <pc:sldMkLst>
          <pc:docMk/>
          <pc:sldMk cId="3647655030" sldId="295"/>
        </pc:sldMkLst>
        <pc:spChg chg="del">
          <ac:chgData name="Sari Smedman" userId="b79aac66d1901d05" providerId="LiveId" clId="{D8B0E0C7-2159-4465-AF16-7F75F14F7488}" dt="2023-09-25T10:23:57.595" v="28" actId="478"/>
          <ac:spMkLst>
            <pc:docMk/>
            <pc:sldMk cId="3647655030" sldId="295"/>
            <ac:spMk id="2" creationId="{10C1DD91-1795-1488-C7E4-D7DB6FCF76B0}"/>
          </ac:spMkLst>
        </pc:spChg>
        <pc:spChg chg="del">
          <ac:chgData name="Sari Smedman" userId="b79aac66d1901d05" providerId="LiveId" clId="{D8B0E0C7-2159-4465-AF16-7F75F14F7488}" dt="2023-09-25T10:23:57.595" v="28" actId="478"/>
          <ac:spMkLst>
            <pc:docMk/>
            <pc:sldMk cId="3647655030" sldId="295"/>
            <ac:spMk id="3" creationId="{AE6BFA18-44F7-95B5-3AEE-BB7910D129CE}"/>
          </ac:spMkLst>
        </pc:spChg>
        <pc:spChg chg="add mod">
          <ac:chgData name="Sari Smedman" userId="b79aac66d1901d05" providerId="LiveId" clId="{D8B0E0C7-2159-4465-AF16-7F75F14F7488}" dt="2023-09-25T12:54:30.743" v="50" actId="20577"/>
          <ac:spMkLst>
            <pc:docMk/>
            <pc:sldMk cId="3647655030" sldId="295"/>
            <ac:spMk id="4" creationId="{43FE9C8F-2914-8EE7-069A-92920A394EDF}"/>
          </ac:spMkLst>
        </pc:spChg>
        <pc:spChg chg="add mod">
          <ac:chgData name="Sari Smedman" userId="b79aac66d1901d05" providerId="LiveId" clId="{D8B0E0C7-2159-4465-AF16-7F75F14F7488}" dt="2023-09-25T12:54:38.493" v="61" actId="20577"/>
          <ac:spMkLst>
            <pc:docMk/>
            <pc:sldMk cId="3647655030" sldId="295"/>
            <ac:spMk id="5" creationId="{CFE4BA7A-2122-D9B4-C7F0-EABD10387A87}"/>
          </ac:spMkLst>
        </pc:spChg>
        <pc:spChg chg="add mod">
          <ac:chgData name="Sari Smedman" userId="b79aac66d1901d05" providerId="LiveId" clId="{D8B0E0C7-2159-4465-AF16-7F75F14F7488}" dt="2023-09-25T10:24:21.346" v="32"/>
          <ac:spMkLst>
            <pc:docMk/>
            <pc:sldMk cId="3647655030" sldId="295"/>
            <ac:spMk id="6" creationId="{DA9F29BF-E6CD-2505-353E-BC7A9E61EFD3}"/>
          </ac:spMkLst>
        </pc:spChg>
      </pc:sldChg>
      <pc:sldChg chg="delSp new mod setBg">
        <pc:chgData name="Sari Smedman" userId="b79aac66d1901d05" providerId="LiveId" clId="{D8B0E0C7-2159-4465-AF16-7F75F14F7488}" dt="2023-09-25T12:05:24.127" v="38"/>
        <pc:sldMkLst>
          <pc:docMk/>
          <pc:sldMk cId="4071738026" sldId="296"/>
        </pc:sldMkLst>
        <pc:spChg chg="del">
          <ac:chgData name="Sari Smedman" userId="b79aac66d1901d05" providerId="LiveId" clId="{D8B0E0C7-2159-4465-AF16-7F75F14F7488}" dt="2023-09-25T12:05:03.635" v="35" actId="478"/>
          <ac:spMkLst>
            <pc:docMk/>
            <pc:sldMk cId="4071738026" sldId="296"/>
            <ac:spMk id="2" creationId="{953BAA14-A5C2-E211-26D7-8689E111FF2E}"/>
          </ac:spMkLst>
        </pc:spChg>
        <pc:spChg chg="del">
          <ac:chgData name="Sari Smedman" userId="b79aac66d1901d05" providerId="LiveId" clId="{D8B0E0C7-2159-4465-AF16-7F75F14F7488}" dt="2023-09-25T12:05:03.635" v="35" actId="478"/>
          <ac:spMkLst>
            <pc:docMk/>
            <pc:sldMk cId="4071738026" sldId="296"/>
            <ac:spMk id="3" creationId="{DF038D4B-2674-1742-CFB0-3606105ACF3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A78C3-D8B6-4F84-8545-AC15D3F31A0B}" type="datetimeFigureOut">
              <a:rPr lang="fi-FI" smtClean="0"/>
              <a:t>2.3.2024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832A4-8D9B-4341-AAF0-5410A57ED29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06703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A78C3-D8B6-4F84-8545-AC15D3F31A0B}" type="datetimeFigureOut">
              <a:rPr lang="fi-FI" smtClean="0"/>
              <a:t>2.3.2024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832A4-8D9B-4341-AAF0-5410A57ED29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60303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A78C3-D8B6-4F84-8545-AC15D3F31A0B}" type="datetimeFigureOut">
              <a:rPr lang="fi-FI" smtClean="0"/>
              <a:t>2.3.2024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832A4-8D9B-4341-AAF0-5410A57ED29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66734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A78C3-D8B6-4F84-8545-AC15D3F31A0B}" type="datetimeFigureOut">
              <a:rPr lang="fi-FI" smtClean="0"/>
              <a:t>2.3.2024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832A4-8D9B-4341-AAF0-5410A57ED29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01490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A78C3-D8B6-4F84-8545-AC15D3F31A0B}" type="datetimeFigureOut">
              <a:rPr lang="fi-FI" smtClean="0"/>
              <a:t>2.3.2024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832A4-8D9B-4341-AAF0-5410A57ED29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7897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A78C3-D8B6-4F84-8545-AC15D3F31A0B}" type="datetimeFigureOut">
              <a:rPr lang="fi-FI" smtClean="0"/>
              <a:t>2.3.2024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832A4-8D9B-4341-AAF0-5410A57ED29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72415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A78C3-D8B6-4F84-8545-AC15D3F31A0B}" type="datetimeFigureOut">
              <a:rPr lang="fi-FI" smtClean="0"/>
              <a:t>2.3.2024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832A4-8D9B-4341-AAF0-5410A57ED29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72374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A78C3-D8B6-4F84-8545-AC15D3F31A0B}" type="datetimeFigureOut">
              <a:rPr lang="fi-FI" smtClean="0"/>
              <a:t>2.3.2024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832A4-8D9B-4341-AAF0-5410A57ED29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9362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A78C3-D8B6-4F84-8545-AC15D3F31A0B}" type="datetimeFigureOut">
              <a:rPr lang="fi-FI" smtClean="0"/>
              <a:t>2.3.2024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832A4-8D9B-4341-AAF0-5410A57ED29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345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A78C3-D8B6-4F84-8545-AC15D3F31A0B}" type="datetimeFigureOut">
              <a:rPr lang="fi-FI" smtClean="0"/>
              <a:t>2.3.2024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832A4-8D9B-4341-AAF0-5410A57ED29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595072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A78C3-D8B6-4F84-8545-AC15D3F31A0B}" type="datetimeFigureOut">
              <a:rPr lang="fi-FI" smtClean="0"/>
              <a:t>2.3.2024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832A4-8D9B-4341-AAF0-5410A57ED29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43102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A78C3-D8B6-4F84-8545-AC15D3F31A0B}" type="datetimeFigureOut">
              <a:rPr lang="fi-FI" smtClean="0"/>
              <a:t>2.3.2024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6832A4-8D9B-4341-AAF0-5410A57ED29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73756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49600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FA6186BD-3C09-98E5-6C32-E2A3014AB142}"/>
              </a:ext>
            </a:extLst>
          </p:cNvPr>
          <p:cNvSpPr txBox="1"/>
          <p:nvPr/>
        </p:nvSpPr>
        <p:spPr>
          <a:xfrm>
            <a:off x="1306149" y="276959"/>
            <a:ext cx="4524123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Hei lapsen huoltajat!</a:t>
            </a:r>
            <a:endParaRPr kumimoji="0" lang="fi-FI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Kiitos antamastanne palautteesta, kysyessämme </a:t>
            </a:r>
            <a:r>
              <a:rPr kumimoji="0" lang="fi-FI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aamun tulotilanteeseen </a:t>
            </a:r>
            <a:r>
              <a:rPr kumimoji="0" lang="fi-FI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liittyvistä kokemuksistanne.</a:t>
            </a:r>
            <a:r>
              <a:rPr lang="fi-FI" sz="1000" dirty="0">
                <a:solidFill>
                  <a:prstClr val="black"/>
                </a:solidFill>
                <a:latin typeface="Calibri" panose="020F0502020204030204"/>
              </a:rPr>
              <a:t> Tässä yhteinen kooste asioista, jotka koskettavat koko ryhmäämme. Mikäli palautteesi / kysymyksesi sisälsi henkilökohtaisia asioita, olemme sinuun niiden osalta henkilökohtaisesti erikseen yhteydessä.</a:t>
            </a:r>
            <a:endParaRPr kumimoji="0" lang="fi-FI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B831AB99-DE59-AD57-0C12-2F07FE8CF7EB}"/>
              </a:ext>
            </a:extLst>
          </p:cNvPr>
          <p:cNvSpPr txBox="1"/>
          <p:nvPr/>
        </p:nvSpPr>
        <p:spPr>
          <a:xfrm>
            <a:off x="229085" y="1655300"/>
            <a:ext cx="26765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000" i="1" dirty="0">
                <a:solidFill>
                  <a:prstClr val="black"/>
                </a:solidFill>
                <a:latin typeface="Calibri" panose="020F0502020204030204"/>
              </a:rPr>
              <a:t>Nämä asiat olette 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kokeneet </a:t>
            </a:r>
            <a:r>
              <a:rPr lang="fi-FI" sz="1000" i="1" dirty="0">
                <a:solidFill>
                  <a:prstClr val="black"/>
                </a:solidFill>
                <a:latin typeface="Calibri" panose="020F0502020204030204"/>
              </a:rPr>
              <a:t>tulotilanteeseen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liittyen</a:t>
            </a:r>
            <a:r>
              <a:rPr kumimoji="0" lang="fi-FI" sz="1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positiivisiksi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endParaRPr kumimoji="0" lang="fi-FI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1753F547-C85C-2618-D238-C8B5DA242230}"/>
              </a:ext>
            </a:extLst>
          </p:cNvPr>
          <p:cNvSpPr txBox="1"/>
          <p:nvPr/>
        </p:nvSpPr>
        <p:spPr>
          <a:xfrm>
            <a:off x="3224698" y="1510937"/>
            <a:ext cx="274222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000" i="1" dirty="0">
                <a:solidFill>
                  <a:prstClr val="black"/>
                </a:solidFill>
                <a:latin typeface="Calibri" panose="020F0502020204030204"/>
              </a:rPr>
              <a:t>Nämä asiat 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olette kokeneet </a:t>
            </a:r>
            <a:r>
              <a:rPr lang="fi-FI" sz="1000" i="1" dirty="0">
                <a:solidFill>
                  <a:prstClr val="black"/>
                </a:solidFill>
                <a:latin typeface="Calibri" panose="020F0502020204030204"/>
              </a:rPr>
              <a:t>tulotilanteeseen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liittyen </a:t>
            </a:r>
            <a:r>
              <a:rPr kumimoji="0" lang="fi-FI" sz="1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negatiivisiksi </a:t>
            </a:r>
            <a:r>
              <a:rPr lang="fi-FI" sz="1000" b="1" i="1" dirty="0">
                <a:solidFill>
                  <a:prstClr val="black"/>
                </a:solidFill>
                <a:latin typeface="Calibri" panose="020F0502020204030204"/>
              </a:rPr>
              <a:t>/</a:t>
            </a:r>
            <a:r>
              <a:rPr kumimoji="0" lang="fi-FI" sz="1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joissa mielestänne voisimme toimia toisin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endParaRPr kumimoji="0" lang="fi-FI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88601EDA-1810-FADC-2178-0F9FB07BD760}"/>
              </a:ext>
            </a:extLst>
          </p:cNvPr>
          <p:cNvSpPr txBox="1"/>
          <p:nvPr/>
        </p:nvSpPr>
        <p:spPr>
          <a:xfrm>
            <a:off x="7538782" y="647683"/>
            <a:ext cx="1075130" cy="669956"/>
          </a:xfrm>
          <a:prstGeom prst="rect">
            <a:avLst/>
          </a:prstGeom>
          <a:noFill/>
        </p:spPr>
        <p:txBody>
          <a:bodyPr wrap="none" rtlCol="0">
            <a:prstTxWarp prst="textArchUp">
              <a:avLst>
                <a:gd name="adj" fmla="val 10930193"/>
              </a:avLst>
            </a:prstTxWarp>
            <a:spAutoFit/>
          </a:bodyPr>
          <a:lstStyle/>
          <a:p>
            <a:pPr algn="ctr"/>
            <a:r>
              <a:rPr lang="fi-FI" sz="1200" b="1" spc="209" dirty="0">
                <a:latin typeface="Antipasto Pro " panose="02000506020000020004" pitchFamily="2" charset="0"/>
              </a:rPr>
              <a:t>Tulo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F85F9295-4D7A-6361-5830-CC10B588F997}"/>
              </a:ext>
            </a:extLst>
          </p:cNvPr>
          <p:cNvSpPr txBox="1"/>
          <p:nvPr/>
        </p:nvSpPr>
        <p:spPr>
          <a:xfrm>
            <a:off x="6648083" y="2219558"/>
            <a:ext cx="274222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000" b="1" dirty="0">
                <a:solidFill>
                  <a:prstClr val="black"/>
                </a:solidFill>
                <a:latin typeface="Calibri" panose="020F0502020204030204"/>
              </a:rPr>
              <a:t>Näin hyödynnämme saamaamme palautetta:</a:t>
            </a:r>
            <a:endParaRPr kumimoji="0" lang="fi-FI" sz="1000" b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66566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A3A35B88-8DB1-F60F-FAC9-5DB39689D402}"/>
              </a:ext>
            </a:extLst>
          </p:cNvPr>
          <p:cNvSpPr txBox="1"/>
          <p:nvPr/>
        </p:nvSpPr>
        <p:spPr>
          <a:xfrm>
            <a:off x="1306149" y="276959"/>
            <a:ext cx="4524123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Hei lapsen huoltajat!</a:t>
            </a:r>
            <a:endParaRPr kumimoji="0" lang="fi-FI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Kiitos antamastanne palautteesta, kysyessämme </a:t>
            </a:r>
            <a:r>
              <a:rPr kumimoji="0" lang="fi-FI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aamupuuha-aikaan </a:t>
            </a:r>
            <a:r>
              <a:rPr kumimoji="0" lang="fi-FI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liittyvistä kokemuksistanne.</a:t>
            </a:r>
            <a:r>
              <a:rPr lang="fi-FI" sz="1000" dirty="0">
                <a:solidFill>
                  <a:prstClr val="black"/>
                </a:solidFill>
                <a:latin typeface="Calibri" panose="020F0502020204030204"/>
              </a:rPr>
              <a:t> Tässä yhteinen kooste asioista, jotka koskettavat koko ryhmäämme. Mikäli palautteesi / kysymyksesi sisälsi henkilökohtaisia asioita, olemme sinuun niiden osalta henkilökohtaisesti erikseen yhteydessä.</a:t>
            </a:r>
            <a:endParaRPr kumimoji="0" lang="fi-FI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4A1641C8-D290-6ECE-1AA9-1010DAFFF90E}"/>
              </a:ext>
            </a:extLst>
          </p:cNvPr>
          <p:cNvSpPr txBox="1"/>
          <p:nvPr/>
        </p:nvSpPr>
        <p:spPr>
          <a:xfrm>
            <a:off x="229085" y="1655300"/>
            <a:ext cx="26765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000" i="1" dirty="0">
                <a:solidFill>
                  <a:prstClr val="black"/>
                </a:solidFill>
                <a:latin typeface="Calibri" panose="020F0502020204030204"/>
              </a:rPr>
              <a:t>Nämä asiat olette 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kokeneet aamupuuhiin liittyen</a:t>
            </a:r>
            <a:r>
              <a:rPr kumimoji="0" lang="fi-FI" sz="1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positiivisiksi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endParaRPr kumimoji="0" lang="fi-FI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EC8538F4-C5BE-40F2-D4D9-F4C994B4EF31}"/>
              </a:ext>
            </a:extLst>
          </p:cNvPr>
          <p:cNvSpPr txBox="1"/>
          <p:nvPr/>
        </p:nvSpPr>
        <p:spPr>
          <a:xfrm>
            <a:off x="3224698" y="1510937"/>
            <a:ext cx="274222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000" i="1" dirty="0">
                <a:solidFill>
                  <a:prstClr val="black"/>
                </a:solidFill>
                <a:latin typeface="Calibri" panose="020F0502020204030204"/>
              </a:rPr>
              <a:t>Nämä asiat 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olette kokeneet aamupuuhiin liittyen </a:t>
            </a:r>
            <a:r>
              <a:rPr kumimoji="0" lang="fi-FI" sz="1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negatiivisiksi </a:t>
            </a:r>
            <a:r>
              <a:rPr lang="fi-FI" sz="1000" b="1" i="1" dirty="0">
                <a:solidFill>
                  <a:prstClr val="black"/>
                </a:solidFill>
                <a:latin typeface="Calibri" panose="020F0502020204030204"/>
              </a:rPr>
              <a:t>/</a:t>
            </a:r>
            <a:r>
              <a:rPr kumimoji="0" lang="fi-FI" sz="1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joissa mielestänne 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voisimme toimia toisin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endParaRPr kumimoji="0" lang="fi-FI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2A644A85-6E97-5091-26E9-6987EF1C9ED5}"/>
              </a:ext>
            </a:extLst>
          </p:cNvPr>
          <p:cNvSpPr txBox="1"/>
          <p:nvPr/>
        </p:nvSpPr>
        <p:spPr>
          <a:xfrm>
            <a:off x="6648083" y="2219558"/>
            <a:ext cx="274222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000" b="1" dirty="0">
                <a:solidFill>
                  <a:prstClr val="black"/>
                </a:solidFill>
                <a:latin typeface="Calibri" panose="020F0502020204030204"/>
              </a:rPr>
              <a:t>Näin hyödynnämme saamaamme palautetta:</a:t>
            </a:r>
            <a:endParaRPr kumimoji="0" lang="fi-FI" sz="1000" b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0BC9324A-DCD2-15C6-06FC-040992EC3597}"/>
              </a:ext>
            </a:extLst>
          </p:cNvPr>
          <p:cNvSpPr txBox="1"/>
          <p:nvPr/>
        </p:nvSpPr>
        <p:spPr>
          <a:xfrm>
            <a:off x="7594220" y="619108"/>
            <a:ext cx="940180" cy="669956"/>
          </a:xfrm>
          <a:prstGeom prst="rect">
            <a:avLst/>
          </a:prstGeom>
          <a:noFill/>
        </p:spPr>
        <p:txBody>
          <a:bodyPr wrap="none" rtlCol="0">
            <a:prstTxWarp prst="textArchUp">
              <a:avLst>
                <a:gd name="adj" fmla="val 11000801"/>
              </a:avLst>
            </a:prstTxWarp>
            <a:spAutoFit/>
          </a:bodyPr>
          <a:lstStyle/>
          <a:p>
            <a:pPr algn="ctr"/>
            <a:r>
              <a:rPr lang="fi-FI" sz="1200" b="1" spc="209" dirty="0">
                <a:latin typeface="Antipasto Pro " panose="02000506020000020004" pitchFamily="2" charset="0"/>
              </a:rPr>
              <a:t>Aamupuuhat</a:t>
            </a:r>
          </a:p>
        </p:txBody>
      </p:sp>
    </p:spTree>
    <p:extLst>
      <p:ext uri="{BB962C8B-B14F-4D97-AF65-F5344CB8AC3E}">
        <p14:creationId xmlns:p14="http://schemas.microsoft.com/office/powerpoint/2010/main" val="27508991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E3A4E45A-38F0-4D78-CEF7-639CD75CF70F}"/>
              </a:ext>
            </a:extLst>
          </p:cNvPr>
          <p:cNvSpPr txBox="1"/>
          <p:nvPr/>
        </p:nvSpPr>
        <p:spPr>
          <a:xfrm>
            <a:off x="1306149" y="276959"/>
            <a:ext cx="4524123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Hei lapsen huoltajat!</a:t>
            </a:r>
            <a:endParaRPr kumimoji="0" lang="fi-FI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Kiitos antamastanne palautteesta, kysyessämme </a:t>
            </a:r>
            <a:r>
              <a:rPr lang="fi-FI" sz="1000" b="1" dirty="0">
                <a:solidFill>
                  <a:prstClr val="black"/>
                </a:solidFill>
                <a:latin typeface="Calibri" panose="020F0502020204030204"/>
              </a:rPr>
              <a:t>iltapäivä</a:t>
            </a:r>
            <a:r>
              <a:rPr kumimoji="0" lang="fi-FI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puuha-aikaan </a:t>
            </a:r>
            <a:r>
              <a:rPr kumimoji="0" lang="fi-FI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liittyvistä kokemuksistanne.</a:t>
            </a:r>
            <a:r>
              <a:rPr lang="fi-FI" sz="1000" dirty="0">
                <a:solidFill>
                  <a:prstClr val="black"/>
                </a:solidFill>
                <a:latin typeface="Calibri" panose="020F0502020204030204"/>
              </a:rPr>
              <a:t> Tässä yhteinen kooste asioista, jotka koskettavat koko ryhmäämme. Mikäli palautteesi / kysymyksesi sisälsi henkilökohtaisia asioita, olemme sinuun niiden osalta henkilökohtaisesti erikseen yhteydessä.</a:t>
            </a:r>
            <a:endParaRPr kumimoji="0" lang="fi-FI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2BD26B5E-96A6-EA15-3410-AAD2540B05C0}"/>
              </a:ext>
            </a:extLst>
          </p:cNvPr>
          <p:cNvSpPr txBox="1"/>
          <p:nvPr/>
        </p:nvSpPr>
        <p:spPr>
          <a:xfrm>
            <a:off x="229085" y="1655300"/>
            <a:ext cx="26765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000" i="1" dirty="0">
                <a:solidFill>
                  <a:prstClr val="black"/>
                </a:solidFill>
                <a:latin typeface="Calibri" panose="020F0502020204030204"/>
              </a:rPr>
              <a:t>Nämä asiat olette 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kokeneet </a:t>
            </a:r>
            <a:r>
              <a:rPr lang="fi-FI" sz="1000" i="1" dirty="0">
                <a:solidFill>
                  <a:prstClr val="black"/>
                </a:solidFill>
                <a:latin typeface="Calibri" panose="020F0502020204030204"/>
              </a:rPr>
              <a:t>iltapäivä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puuhiin liittyen</a:t>
            </a:r>
            <a:r>
              <a:rPr kumimoji="0" lang="fi-FI" sz="1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positiivisiksi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endParaRPr kumimoji="0" lang="fi-FI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632A8C43-DF21-5317-9640-BEBE46498086}"/>
              </a:ext>
            </a:extLst>
          </p:cNvPr>
          <p:cNvSpPr txBox="1"/>
          <p:nvPr/>
        </p:nvSpPr>
        <p:spPr>
          <a:xfrm>
            <a:off x="3224698" y="1510937"/>
            <a:ext cx="274222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000" i="1" dirty="0">
                <a:solidFill>
                  <a:prstClr val="black"/>
                </a:solidFill>
                <a:latin typeface="Calibri" panose="020F0502020204030204"/>
              </a:rPr>
              <a:t>Nämä asiat 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olette kokeneet </a:t>
            </a:r>
            <a:r>
              <a:rPr lang="fi-FI" sz="1000" i="1" dirty="0">
                <a:solidFill>
                  <a:prstClr val="black"/>
                </a:solidFill>
                <a:latin typeface="Calibri" panose="020F0502020204030204"/>
              </a:rPr>
              <a:t>iltapäivä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puuhiin liittyen </a:t>
            </a:r>
            <a:r>
              <a:rPr kumimoji="0" lang="fi-FI" sz="1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negatiivisiksi </a:t>
            </a:r>
            <a:r>
              <a:rPr lang="fi-FI" sz="1000" b="1" i="1" dirty="0">
                <a:solidFill>
                  <a:prstClr val="black"/>
                </a:solidFill>
                <a:latin typeface="Calibri" panose="020F0502020204030204"/>
              </a:rPr>
              <a:t>/</a:t>
            </a:r>
            <a:r>
              <a:rPr kumimoji="0" lang="fi-FI" sz="1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joissa mielestänne 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voisimme toimia toisin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endParaRPr kumimoji="0" lang="fi-FI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9738B2E7-2705-8E1B-247E-A8D5DF5F69B4}"/>
              </a:ext>
            </a:extLst>
          </p:cNvPr>
          <p:cNvSpPr txBox="1"/>
          <p:nvPr/>
        </p:nvSpPr>
        <p:spPr>
          <a:xfrm>
            <a:off x="6648083" y="2219558"/>
            <a:ext cx="274222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000" b="1" dirty="0">
                <a:solidFill>
                  <a:prstClr val="black"/>
                </a:solidFill>
                <a:latin typeface="Calibri" panose="020F0502020204030204"/>
              </a:rPr>
              <a:t>Näin hyödynnämme saamaamme palautetta:</a:t>
            </a:r>
            <a:endParaRPr kumimoji="0" lang="fi-FI" sz="1000" b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03E6C9BC-D5F7-D995-224E-ED97A28223DF}"/>
              </a:ext>
            </a:extLst>
          </p:cNvPr>
          <p:cNvSpPr txBox="1"/>
          <p:nvPr/>
        </p:nvSpPr>
        <p:spPr>
          <a:xfrm>
            <a:off x="7544591" y="619108"/>
            <a:ext cx="999334" cy="669956"/>
          </a:xfrm>
          <a:prstGeom prst="rect">
            <a:avLst/>
          </a:prstGeom>
          <a:noFill/>
        </p:spPr>
        <p:txBody>
          <a:bodyPr wrap="none" rtlCol="0">
            <a:prstTxWarp prst="textArchUp">
              <a:avLst>
                <a:gd name="adj" fmla="val 11000801"/>
              </a:avLst>
            </a:prstTxWarp>
            <a:spAutoFit/>
          </a:bodyPr>
          <a:lstStyle/>
          <a:p>
            <a:pPr algn="ctr"/>
            <a:r>
              <a:rPr lang="fi-FI" sz="1200" b="1" spc="209" dirty="0">
                <a:latin typeface="Antipasto Pro " panose="02000506020000020004" pitchFamily="2" charset="0"/>
              </a:rPr>
              <a:t>Iltapäiväpuuhat</a:t>
            </a:r>
          </a:p>
        </p:txBody>
      </p:sp>
    </p:spTree>
    <p:extLst>
      <p:ext uri="{BB962C8B-B14F-4D97-AF65-F5344CB8AC3E}">
        <p14:creationId xmlns:p14="http://schemas.microsoft.com/office/powerpoint/2010/main" val="37273760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35A437D1-651C-A267-C48C-0645CD2A544B}"/>
              </a:ext>
            </a:extLst>
          </p:cNvPr>
          <p:cNvSpPr txBox="1"/>
          <p:nvPr/>
        </p:nvSpPr>
        <p:spPr>
          <a:xfrm>
            <a:off x="1306149" y="276959"/>
            <a:ext cx="4524123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Hei lapsen huoltajat!</a:t>
            </a:r>
            <a:endParaRPr kumimoji="0" lang="fi-FI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Kiitos antamastanne palautteesta, kysyessämme </a:t>
            </a:r>
            <a:r>
              <a:rPr kumimoji="0" lang="fi-FI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aamupalahetkeen </a:t>
            </a:r>
            <a:r>
              <a:rPr kumimoji="0" lang="fi-FI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liittyvistä kokemuksistanne.</a:t>
            </a:r>
            <a:r>
              <a:rPr lang="fi-FI" sz="1000" dirty="0">
                <a:solidFill>
                  <a:prstClr val="black"/>
                </a:solidFill>
                <a:latin typeface="Calibri" panose="020F0502020204030204"/>
              </a:rPr>
              <a:t> Tässä yhteinen kooste asioista, jotka koskettavat koko ryhmäämme. Mikäli palautteesi / kysymyksesi sisälsi henkilökohtaisia asioita, olemme sinuun niiden osalta henkilökohtaisesti erikseen yhteydessä.</a:t>
            </a:r>
            <a:endParaRPr kumimoji="0" lang="fi-FI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5474219D-3D36-BD4F-0694-02936B88093D}"/>
              </a:ext>
            </a:extLst>
          </p:cNvPr>
          <p:cNvSpPr txBox="1"/>
          <p:nvPr/>
        </p:nvSpPr>
        <p:spPr>
          <a:xfrm>
            <a:off x="229085" y="1655300"/>
            <a:ext cx="26765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000" i="1" dirty="0">
                <a:solidFill>
                  <a:prstClr val="black"/>
                </a:solidFill>
                <a:latin typeface="Calibri" panose="020F0502020204030204"/>
              </a:rPr>
              <a:t>Nämä asiat olette 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kokeneet aamupalahetkeen liittyen</a:t>
            </a:r>
            <a:r>
              <a:rPr kumimoji="0" lang="fi-FI" sz="1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positiivisiksi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endParaRPr kumimoji="0" lang="fi-FI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50415778-76D4-2DEE-59A8-994EE9119078}"/>
              </a:ext>
            </a:extLst>
          </p:cNvPr>
          <p:cNvSpPr txBox="1"/>
          <p:nvPr/>
        </p:nvSpPr>
        <p:spPr>
          <a:xfrm>
            <a:off x="3224698" y="1510937"/>
            <a:ext cx="274222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000" i="1" dirty="0">
                <a:solidFill>
                  <a:prstClr val="black"/>
                </a:solidFill>
                <a:latin typeface="Calibri" panose="020F0502020204030204"/>
              </a:rPr>
              <a:t>Nämä asiat 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olette kokeneet aamupalahetkeen liittyen </a:t>
            </a:r>
            <a:r>
              <a:rPr kumimoji="0" lang="fi-FI" sz="1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negatiivisiksi </a:t>
            </a:r>
            <a:r>
              <a:rPr lang="fi-FI" sz="1000" b="1" i="1" dirty="0">
                <a:solidFill>
                  <a:prstClr val="black"/>
                </a:solidFill>
                <a:latin typeface="Calibri" panose="020F0502020204030204"/>
              </a:rPr>
              <a:t>/</a:t>
            </a:r>
            <a:r>
              <a:rPr kumimoji="0" lang="fi-FI" sz="1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joissa mielestänne 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voisimme toimia toisin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endParaRPr kumimoji="0" lang="fi-FI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78B1CC43-03C4-AC63-6DA8-EF6A73420CE3}"/>
              </a:ext>
            </a:extLst>
          </p:cNvPr>
          <p:cNvSpPr txBox="1"/>
          <p:nvPr/>
        </p:nvSpPr>
        <p:spPr>
          <a:xfrm>
            <a:off x="6648083" y="2219558"/>
            <a:ext cx="274222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000" b="1" dirty="0">
                <a:solidFill>
                  <a:prstClr val="black"/>
                </a:solidFill>
                <a:latin typeface="Calibri" panose="020F0502020204030204"/>
              </a:rPr>
              <a:t>Näin hyödynnämme saamaamme palautetta:</a:t>
            </a:r>
            <a:endParaRPr kumimoji="0" lang="fi-FI" sz="1000" b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DC149D55-F50E-AC6F-4D22-F3BDC6EFD67C}"/>
              </a:ext>
            </a:extLst>
          </p:cNvPr>
          <p:cNvSpPr txBox="1"/>
          <p:nvPr/>
        </p:nvSpPr>
        <p:spPr>
          <a:xfrm>
            <a:off x="7594220" y="619108"/>
            <a:ext cx="940180" cy="669956"/>
          </a:xfrm>
          <a:prstGeom prst="rect">
            <a:avLst/>
          </a:prstGeom>
          <a:noFill/>
        </p:spPr>
        <p:txBody>
          <a:bodyPr wrap="none" rtlCol="0">
            <a:prstTxWarp prst="textArchUp">
              <a:avLst>
                <a:gd name="adj" fmla="val 11000801"/>
              </a:avLst>
            </a:prstTxWarp>
            <a:spAutoFit/>
          </a:bodyPr>
          <a:lstStyle/>
          <a:p>
            <a:pPr algn="ctr"/>
            <a:r>
              <a:rPr lang="fi-FI" sz="1200" b="1" spc="209" dirty="0">
                <a:latin typeface="Antipasto Pro " panose="02000506020000020004" pitchFamily="2" charset="0"/>
              </a:rPr>
              <a:t>Aamupala</a:t>
            </a:r>
          </a:p>
        </p:txBody>
      </p:sp>
    </p:spTree>
    <p:extLst>
      <p:ext uri="{BB962C8B-B14F-4D97-AF65-F5344CB8AC3E}">
        <p14:creationId xmlns:p14="http://schemas.microsoft.com/office/powerpoint/2010/main" val="8536355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iruutu 6">
            <a:extLst>
              <a:ext uri="{FF2B5EF4-FFF2-40B4-BE49-F238E27FC236}">
                <a16:creationId xmlns:a16="http://schemas.microsoft.com/office/drawing/2014/main" id="{87115F57-19E2-2638-0C2A-206B4AC8E410}"/>
              </a:ext>
            </a:extLst>
          </p:cNvPr>
          <p:cNvSpPr txBox="1"/>
          <p:nvPr/>
        </p:nvSpPr>
        <p:spPr>
          <a:xfrm>
            <a:off x="1306149" y="276959"/>
            <a:ext cx="4524123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Hei lapsen huoltajat!</a:t>
            </a:r>
            <a:endParaRPr kumimoji="0" lang="fi-FI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Kiitos antamastanne palautteesta, kysyessämme </a:t>
            </a:r>
            <a:r>
              <a:rPr lang="fi-FI" sz="1000" b="1" dirty="0">
                <a:solidFill>
                  <a:prstClr val="black"/>
                </a:solidFill>
                <a:latin typeface="Calibri" panose="020F0502020204030204"/>
              </a:rPr>
              <a:t>lounas</a:t>
            </a:r>
            <a:r>
              <a:rPr kumimoji="0" lang="fi-FI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hetkeen </a:t>
            </a:r>
            <a:r>
              <a:rPr kumimoji="0" lang="fi-FI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liittyvistä kokemuksistanne.</a:t>
            </a:r>
            <a:r>
              <a:rPr lang="fi-FI" sz="1000" dirty="0">
                <a:solidFill>
                  <a:prstClr val="black"/>
                </a:solidFill>
                <a:latin typeface="Calibri" panose="020F0502020204030204"/>
              </a:rPr>
              <a:t> Tässä yhteinen kooste asioista, jotka koskettavat koko ryhmäämme. Mikäli palautteesi / kysymyksesi sisälsi henkilökohtaisia asioita, olemme sinuun niiden osalta henkilökohtaisesti erikseen yhteydessä.</a:t>
            </a:r>
            <a:endParaRPr kumimoji="0" lang="fi-FI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7D767D6A-5A9B-210E-6198-188EF21D88EB}"/>
              </a:ext>
            </a:extLst>
          </p:cNvPr>
          <p:cNvSpPr txBox="1"/>
          <p:nvPr/>
        </p:nvSpPr>
        <p:spPr>
          <a:xfrm>
            <a:off x="229085" y="1655300"/>
            <a:ext cx="26765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000" i="1" dirty="0">
                <a:solidFill>
                  <a:prstClr val="black"/>
                </a:solidFill>
                <a:latin typeface="Calibri" panose="020F0502020204030204"/>
              </a:rPr>
              <a:t>Nämä asiat olette 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kokeneet </a:t>
            </a:r>
            <a:r>
              <a:rPr lang="fi-FI" sz="1000" i="1" dirty="0">
                <a:solidFill>
                  <a:prstClr val="black"/>
                </a:solidFill>
                <a:latin typeface="Calibri" panose="020F0502020204030204"/>
              </a:rPr>
              <a:t>lounas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hetkeen liittyen</a:t>
            </a:r>
            <a:r>
              <a:rPr kumimoji="0" lang="fi-FI" sz="1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positiivisiksi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endParaRPr kumimoji="0" lang="fi-FI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3AD70A7F-09AF-8424-697E-6991E3C71D42}"/>
              </a:ext>
            </a:extLst>
          </p:cNvPr>
          <p:cNvSpPr txBox="1"/>
          <p:nvPr/>
        </p:nvSpPr>
        <p:spPr>
          <a:xfrm>
            <a:off x="3224698" y="1510937"/>
            <a:ext cx="274222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000" i="1" dirty="0">
                <a:solidFill>
                  <a:prstClr val="black"/>
                </a:solidFill>
                <a:latin typeface="Calibri" panose="020F0502020204030204"/>
              </a:rPr>
              <a:t>Nämä asiat 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olette kokeneet </a:t>
            </a:r>
            <a:r>
              <a:rPr lang="fi-FI" sz="1000" i="1" dirty="0">
                <a:solidFill>
                  <a:prstClr val="black"/>
                </a:solidFill>
                <a:latin typeface="Calibri" panose="020F0502020204030204"/>
              </a:rPr>
              <a:t>lounas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hetkeen liittyen </a:t>
            </a:r>
            <a:r>
              <a:rPr kumimoji="0" lang="fi-FI" sz="1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negatiivisiksi </a:t>
            </a:r>
            <a:r>
              <a:rPr lang="fi-FI" sz="1000" b="1" i="1" dirty="0">
                <a:solidFill>
                  <a:prstClr val="black"/>
                </a:solidFill>
                <a:latin typeface="Calibri" panose="020F0502020204030204"/>
              </a:rPr>
              <a:t>/</a:t>
            </a:r>
            <a:r>
              <a:rPr kumimoji="0" lang="fi-FI" sz="1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joissa mielestänne 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voisimme toimia toisin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endParaRPr kumimoji="0" lang="fi-FI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5AB8A3E9-19B6-9A34-1731-64C2E103A013}"/>
              </a:ext>
            </a:extLst>
          </p:cNvPr>
          <p:cNvSpPr txBox="1"/>
          <p:nvPr/>
        </p:nvSpPr>
        <p:spPr>
          <a:xfrm>
            <a:off x="6648083" y="2219558"/>
            <a:ext cx="274222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000" b="1" dirty="0">
                <a:solidFill>
                  <a:prstClr val="black"/>
                </a:solidFill>
                <a:latin typeface="Calibri" panose="020F0502020204030204"/>
              </a:rPr>
              <a:t>Näin hyödynnämme saamaamme palautetta:</a:t>
            </a:r>
            <a:endParaRPr kumimoji="0" lang="fi-FI" sz="1000" b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51525C47-BF10-0E5C-EBC0-E356942C87CE}"/>
              </a:ext>
            </a:extLst>
          </p:cNvPr>
          <p:cNvSpPr txBox="1"/>
          <p:nvPr/>
        </p:nvSpPr>
        <p:spPr>
          <a:xfrm>
            <a:off x="7594220" y="619108"/>
            <a:ext cx="940180" cy="669956"/>
          </a:xfrm>
          <a:prstGeom prst="rect">
            <a:avLst/>
          </a:prstGeom>
          <a:noFill/>
        </p:spPr>
        <p:txBody>
          <a:bodyPr wrap="none" rtlCol="0">
            <a:prstTxWarp prst="textArchUp">
              <a:avLst>
                <a:gd name="adj" fmla="val 11000801"/>
              </a:avLst>
            </a:prstTxWarp>
            <a:spAutoFit/>
          </a:bodyPr>
          <a:lstStyle/>
          <a:p>
            <a:pPr algn="ctr"/>
            <a:r>
              <a:rPr lang="fi-FI" sz="1200" b="1" spc="209" dirty="0">
                <a:latin typeface="Antipasto Pro " panose="02000506020000020004" pitchFamily="2" charset="0"/>
              </a:rPr>
              <a:t>Lounas</a:t>
            </a:r>
          </a:p>
        </p:txBody>
      </p:sp>
    </p:spTree>
    <p:extLst>
      <p:ext uri="{BB962C8B-B14F-4D97-AF65-F5344CB8AC3E}">
        <p14:creationId xmlns:p14="http://schemas.microsoft.com/office/powerpoint/2010/main" val="42738202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FC292E6F-C2F0-72DB-9949-47B9A6A08249}"/>
              </a:ext>
            </a:extLst>
          </p:cNvPr>
          <p:cNvSpPr txBox="1"/>
          <p:nvPr/>
        </p:nvSpPr>
        <p:spPr>
          <a:xfrm>
            <a:off x="1306149" y="276959"/>
            <a:ext cx="4524123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Hei lapsen huoltajat!</a:t>
            </a:r>
            <a:endParaRPr kumimoji="0" lang="fi-FI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Kiitos antamastanne palautteesta, kysyessämme </a:t>
            </a:r>
            <a:r>
              <a:rPr lang="fi-FI" sz="1000" b="1" dirty="0">
                <a:solidFill>
                  <a:prstClr val="black"/>
                </a:solidFill>
                <a:latin typeface="Calibri" panose="020F0502020204030204"/>
              </a:rPr>
              <a:t>pienryhmätoimintaa</a:t>
            </a:r>
            <a:r>
              <a:rPr kumimoji="0" lang="fi-FI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 </a:t>
            </a:r>
            <a:r>
              <a:rPr kumimoji="0" lang="fi-FI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liittyvistä kokemuksistanne.</a:t>
            </a:r>
            <a:r>
              <a:rPr lang="fi-FI" sz="1000" dirty="0">
                <a:solidFill>
                  <a:prstClr val="black"/>
                </a:solidFill>
                <a:latin typeface="Calibri" panose="020F0502020204030204"/>
              </a:rPr>
              <a:t> Tässä yhteinen kooste asioista, jotka koskettavat koko ryhmäämme. Mikäli palautteesi / kysymyksesi sisälsi henkilökohtaisia asioita, olemme sinuun niiden osalta henkilökohtaisesti erikseen yhteydessä.</a:t>
            </a:r>
            <a:endParaRPr kumimoji="0" lang="fi-FI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7BB27E5A-42D1-0CA6-CD33-51ED8D20B79E}"/>
              </a:ext>
            </a:extLst>
          </p:cNvPr>
          <p:cNvSpPr txBox="1"/>
          <p:nvPr/>
        </p:nvSpPr>
        <p:spPr>
          <a:xfrm>
            <a:off x="229085" y="1655300"/>
            <a:ext cx="27622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000" i="1" dirty="0">
                <a:solidFill>
                  <a:prstClr val="black"/>
                </a:solidFill>
                <a:latin typeface="Calibri" panose="020F0502020204030204"/>
              </a:rPr>
              <a:t>Nämä asiat olette 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kokeneet </a:t>
            </a:r>
            <a:r>
              <a:rPr lang="fi-FI" sz="1000" i="1" dirty="0">
                <a:solidFill>
                  <a:prstClr val="black"/>
                </a:solidFill>
                <a:latin typeface="Calibri" panose="020F0502020204030204"/>
              </a:rPr>
              <a:t>pienryhmätoimintaan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liittyen</a:t>
            </a:r>
            <a:r>
              <a:rPr kumimoji="0" lang="fi-FI" sz="1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positiivisiksi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endParaRPr kumimoji="0" lang="fi-FI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57381517-E285-C708-60C4-248EAC6C3D6E}"/>
              </a:ext>
            </a:extLst>
          </p:cNvPr>
          <p:cNvSpPr txBox="1"/>
          <p:nvPr/>
        </p:nvSpPr>
        <p:spPr>
          <a:xfrm>
            <a:off x="3224698" y="1510937"/>
            <a:ext cx="284797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000" i="1" dirty="0">
                <a:solidFill>
                  <a:prstClr val="black"/>
                </a:solidFill>
                <a:latin typeface="Calibri" panose="020F0502020204030204"/>
              </a:rPr>
              <a:t>Nämä asiat 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olette kokeneet </a:t>
            </a:r>
            <a:r>
              <a:rPr lang="fi-FI" sz="1000" i="1" dirty="0">
                <a:solidFill>
                  <a:prstClr val="black"/>
                </a:solidFill>
                <a:latin typeface="Calibri" panose="020F0502020204030204"/>
              </a:rPr>
              <a:t>pienryhmätoimintaan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liittyen </a:t>
            </a:r>
            <a:r>
              <a:rPr kumimoji="0" lang="fi-FI" sz="1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negatiivisiksi </a:t>
            </a:r>
            <a:r>
              <a:rPr lang="fi-FI" sz="1000" b="1" i="1" dirty="0">
                <a:solidFill>
                  <a:prstClr val="black"/>
                </a:solidFill>
                <a:latin typeface="Calibri" panose="020F0502020204030204"/>
              </a:rPr>
              <a:t>/</a:t>
            </a:r>
            <a:r>
              <a:rPr kumimoji="0" lang="fi-FI" sz="1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joissa mielestänne 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voisimme toimia toisin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endParaRPr kumimoji="0" lang="fi-FI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A339783A-7E11-FF12-7CD1-1F27600D03C3}"/>
              </a:ext>
            </a:extLst>
          </p:cNvPr>
          <p:cNvSpPr txBox="1"/>
          <p:nvPr/>
        </p:nvSpPr>
        <p:spPr>
          <a:xfrm>
            <a:off x="6648083" y="2219558"/>
            <a:ext cx="274222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000" b="1" dirty="0">
                <a:solidFill>
                  <a:prstClr val="black"/>
                </a:solidFill>
                <a:latin typeface="Calibri" panose="020F0502020204030204"/>
              </a:rPr>
              <a:t>Näin hyödynnämme saamaamme palautetta:</a:t>
            </a:r>
            <a:endParaRPr kumimoji="0" lang="fi-FI" sz="1000" b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0FD1DF14-256B-7D97-CB26-9A639341BFAB}"/>
              </a:ext>
            </a:extLst>
          </p:cNvPr>
          <p:cNvSpPr txBox="1"/>
          <p:nvPr/>
        </p:nvSpPr>
        <p:spPr>
          <a:xfrm>
            <a:off x="7594220" y="619108"/>
            <a:ext cx="940180" cy="669956"/>
          </a:xfrm>
          <a:prstGeom prst="rect">
            <a:avLst/>
          </a:prstGeom>
          <a:noFill/>
        </p:spPr>
        <p:txBody>
          <a:bodyPr wrap="none" rtlCol="0">
            <a:prstTxWarp prst="textArchUp">
              <a:avLst>
                <a:gd name="adj" fmla="val 11000801"/>
              </a:avLst>
            </a:prstTxWarp>
            <a:spAutoFit/>
          </a:bodyPr>
          <a:lstStyle/>
          <a:p>
            <a:pPr algn="ctr"/>
            <a:r>
              <a:rPr lang="fi-FI" sz="1200" b="1" spc="209" dirty="0">
                <a:latin typeface="Antipasto Pro " panose="02000506020000020004" pitchFamily="2" charset="0"/>
              </a:rPr>
              <a:t>Pienryhmät</a:t>
            </a:r>
          </a:p>
        </p:txBody>
      </p:sp>
    </p:spTree>
    <p:extLst>
      <p:ext uri="{BB962C8B-B14F-4D97-AF65-F5344CB8AC3E}">
        <p14:creationId xmlns:p14="http://schemas.microsoft.com/office/powerpoint/2010/main" val="7659758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E4D81097-7C6F-6632-7BE4-BCFCE33C291A}"/>
              </a:ext>
            </a:extLst>
          </p:cNvPr>
          <p:cNvSpPr txBox="1"/>
          <p:nvPr/>
        </p:nvSpPr>
        <p:spPr>
          <a:xfrm>
            <a:off x="1306149" y="276959"/>
            <a:ext cx="4524123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Hei lapsen huoltajat!</a:t>
            </a:r>
            <a:endParaRPr kumimoji="0" lang="fi-FI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Kiitos antamastanne palautteesta, kysyessämme </a:t>
            </a:r>
            <a:r>
              <a:rPr kumimoji="0" lang="fi-FI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leikki- / projektitoimintaan </a:t>
            </a:r>
            <a:r>
              <a:rPr kumimoji="0" lang="fi-FI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liittyvistä kokemuksistanne.</a:t>
            </a:r>
            <a:r>
              <a:rPr lang="fi-FI" sz="1000" dirty="0">
                <a:solidFill>
                  <a:prstClr val="black"/>
                </a:solidFill>
                <a:latin typeface="Calibri" panose="020F0502020204030204"/>
              </a:rPr>
              <a:t> Tässä yhteinen kooste asioista, jotka koskettavat koko ryhmäämme. Mikäli palautteesi / kysymyksesi sisälsi henkilökohtaisia asioita, olemme sinuun niiden osalta henkilökohtaisesti erikseen yhteydessä.</a:t>
            </a:r>
            <a:endParaRPr kumimoji="0" lang="fi-FI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47896B43-5C08-71ED-F36B-2C96E62C9BF3}"/>
              </a:ext>
            </a:extLst>
          </p:cNvPr>
          <p:cNvSpPr txBox="1"/>
          <p:nvPr/>
        </p:nvSpPr>
        <p:spPr>
          <a:xfrm>
            <a:off x="229085" y="1655300"/>
            <a:ext cx="27622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000" i="1" dirty="0">
                <a:solidFill>
                  <a:prstClr val="black"/>
                </a:solidFill>
                <a:latin typeface="Calibri" panose="020F0502020204030204"/>
              </a:rPr>
              <a:t>Nämä asiat olette 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kokeneet </a:t>
            </a:r>
            <a:r>
              <a:rPr lang="fi-FI" sz="1000" i="1" dirty="0">
                <a:solidFill>
                  <a:prstClr val="black"/>
                </a:solidFill>
                <a:latin typeface="Calibri" panose="020F0502020204030204"/>
              </a:rPr>
              <a:t>projektitoimintaan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liittyen</a:t>
            </a:r>
            <a:r>
              <a:rPr kumimoji="0" lang="fi-FI" sz="1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positiivisiksi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endParaRPr kumimoji="0" lang="fi-FI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45CEA736-9AC1-D0AD-F104-55846F75A2A1}"/>
              </a:ext>
            </a:extLst>
          </p:cNvPr>
          <p:cNvSpPr txBox="1"/>
          <p:nvPr/>
        </p:nvSpPr>
        <p:spPr>
          <a:xfrm>
            <a:off x="3224698" y="1510937"/>
            <a:ext cx="284797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000" i="1" dirty="0">
                <a:solidFill>
                  <a:prstClr val="black"/>
                </a:solidFill>
                <a:latin typeface="Calibri" panose="020F0502020204030204"/>
              </a:rPr>
              <a:t>Nämä asiat 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olette kokeneet </a:t>
            </a:r>
            <a:r>
              <a:rPr lang="fi-FI" sz="1000" i="1" dirty="0">
                <a:solidFill>
                  <a:prstClr val="black"/>
                </a:solidFill>
                <a:latin typeface="Calibri" panose="020F0502020204030204"/>
              </a:rPr>
              <a:t>projektitoimintaan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liittyen </a:t>
            </a:r>
            <a:r>
              <a:rPr kumimoji="0" lang="fi-FI" sz="1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negatiivisiksi </a:t>
            </a:r>
            <a:r>
              <a:rPr lang="fi-FI" sz="1000" b="1" i="1" dirty="0">
                <a:solidFill>
                  <a:prstClr val="black"/>
                </a:solidFill>
                <a:latin typeface="Calibri" panose="020F0502020204030204"/>
              </a:rPr>
              <a:t>/</a:t>
            </a:r>
            <a:r>
              <a:rPr kumimoji="0" lang="fi-FI" sz="1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joissa mielestänne 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voisimme toimia toisin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endParaRPr kumimoji="0" lang="fi-FI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18285760-0ED1-5A9E-CE03-6C94D70A4F29}"/>
              </a:ext>
            </a:extLst>
          </p:cNvPr>
          <p:cNvSpPr txBox="1"/>
          <p:nvPr/>
        </p:nvSpPr>
        <p:spPr>
          <a:xfrm>
            <a:off x="6648083" y="2219558"/>
            <a:ext cx="274222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000" b="1" dirty="0">
                <a:solidFill>
                  <a:prstClr val="black"/>
                </a:solidFill>
                <a:latin typeface="Calibri" panose="020F0502020204030204"/>
              </a:rPr>
              <a:t>Näin hyödynnämme saamaamme palautetta:</a:t>
            </a:r>
            <a:endParaRPr kumimoji="0" lang="fi-FI" sz="1000" b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03C52829-6D62-A2E5-C32D-414226AF0186}"/>
              </a:ext>
            </a:extLst>
          </p:cNvPr>
          <p:cNvSpPr txBox="1"/>
          <p:nvPr/>
        </p:nvSpPr>
        <p:spPr>
          <a:xfrm>
            <a:off x="7594220" y="619108"/>
            <a:ext cx="940180" cy="669956"/>
          </a:xfrm>
          <a:prstGeom prst="rect">
            <a:avLst/>
          </a:prstGeom>
          <a:noFill/>
        </p:spPr>
        <p:txBody>
          <a:bodyPr wrap="none" rtlCol="0">
            <a:prstTxWarp prst="textArchUp">
              <a:avLst>
                <a:gd name="adj" fmla="val 11000801"/>
              </a:avLst>
            </a:prstTxWarp>
            <a:spAutoFit/>
          </a:bodyPr>
          <a:lstStyle/>
          <a:p>
            <a:pPr algn="ctr"/>
            <a:r>
              <a:rPr lang="fi-FI" sz="1200" b="1" spc="209" dirty="0">
                <a:latin typeface="Antipasto Pro " panose="02000506020000020004" pitchFamily="2" charset="0"/>
              </a:rPr>
              <a:t>Projekti</a:t>
            </a:r>
          </a:p>
        </p:txBody>
      </p:sp>
    </p:spTree>
    <p:extLst>
      <p:ext uri="{BB962C8B-B14F-4D97-AF65-F5344CB8AC3E}">
        <p14:creationId xmlns:p14="http://schemas.microsoft.com/office/powerpoint/2010/main" val="15400218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21EE8AB2-0550-D9C6-AFB4-27A55FD6F199}"/>
              </a:ext>
            </a:extLst>
          </p:cNvPr>
          <p:cNvSpPr txBox="1"/>
          <p:nvPr/>
        </p:nvSpPr>
        <p:spPr>
          <a:xfrm>
            <a:off x="1306149" y="276959"/>
            <a:ext cx="4524123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Hei lapsen huoltajat!</a:t>
            </a:r>
            <a:endParaRPr kumimoji="0" lang="fi-FI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Kiitos antamastanne palautteesta, kysyessämme </a:t>
            </a:r>
            <a:r>
              <a:rPr lang="fi-FI" sz="1000" b="1" dirty="0">
                <a:solidFill>
                  <a:prstClr val="black"/>
                </a:solidFill>
                <a:latin typeface="Calibri" panose="020F0502020204030204"/>
              </a:rPr>
              <a:t>ulkoilu</a:t>
            </a:r>
            <a:r>
              <a:rPr kumimoji="0" lang="fi-FI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toimintaan </a:t>
            </a:r>
            <a:r>
              <a:rPr kumimoji="0" lang="fi-FI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liittyvistä kokemuksistanne.</a:t>
            </a:r>
            <a:r>
              <a:rPr lang="fi-FI" sz="1000" dirty="0">
                <a:solidFill>
                  <a:prstClr val="black"/>
                </a:solidFill>
                <a:latin typeface="Calibri" panose="020F0502020204030204"/>
              </a:rPr>
              <a:t> Tässä yhteinen kooste asioista, jotka koskettavat koko ryhmäämme. Mikäli palautteesi / kysymyksesi sisälsi henkilökohtaisia asioita, olemme sinuun niiden osalta henkilökohtaisesti erikseen yhteydessä.</a:t>
            </a:r>
            <a:endParaRPr kumimoji="0" lang="fi-FI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CD508147-8875-7E63-B541-2B5990C850AE}"/>
              </a:ext>
            </a:extLst>
          </p:cNvPr>
          <p:cNvSpPr txBox="1"/>
          <p:nvPr/>
        </p:nvSpPr>
        <p:spPr>
          <a:xfrm>
            <a:off x="229085" y="1655300"/>
            <a:ext cx="27622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000" i="1" dirty="0">
                <a:solidFill>
                  <a:prstClr val="black"/>
                </a:solidFill>
                <a:latin typeface="Calibri" panose="020F0502020204030204"/>
              </a:rPr>
              <a:t>Nämä asiat olette 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kokeneet ulkoiluun liittyen</a:t>
            </a:r>
            <a:r>
              <a:rPr kumimoji="0" lang="fi-FI" sz="1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positiivisiksi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endParaRPr kumimoji="0" lang="fi-FI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5A05AB5B-7F75-C8C4-9170-9AFBFEF3D20E}"/>
              </a:ext>
            </a:extLst>
          </p:cNvPr>
          <p:cNvSpPr txBox="1"/>
          <p:nvPr/>
        </p:nvSpPr>
        <p:spPr>
          <a:xfrm>
            <a:off x="3224698" y="1510937"/>
            <a:ext cx="284797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000" i="1" dirty="0">
                <a:solidFill>
                  <a:prstClr val="black"/>
                </a:solidFill>
                <a:latin typeface="Calibri" panose="020F0502020204030204"/>
              </a:rPr>
              <a:t>Nämä asiat 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olette kokeneet ulkoiluun liittyen </a:t>
            </a:r>
            <a:r>
              <a:rPr kumimoji="0" lang="fi-FI" sz="1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negatiivisiksi </a:t>
            </a:r>
            <a:r>
              <a:rPr lang="fi-FI" sz="1000" b="1" i="1" dirty="0">
                <a:solidFill>
                  <a:prstClr val="black"/>
                </a:solidFill>
                <a:latin typeface="Calibri" panose="020F0502020204030204"/>
              </a:rPr>
              <a:t>/</a:t>
            </a:r>
            <a:r>
              <a:rPr kumimoji="0" lang="fi-FI" sz="1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joissa mielestänne 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voisimme toimia toisin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endParaRPr kumimoji="0" lang="fi-FI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6E9691CF-9B13-93B6-BBF6-F8A9F7FAAF79}"/>
              </a:ext>
            </a:extLst>
          </p:cNvPr>
          <p:cNvSpPr txBox="1"/>
          <p:nvPr/>
        </p:nvSpPr>
        <p:spPr>
          <a:xfrm>
            <a:off x="6648083" y="2219558"/>
            <a:ext cx="274222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000" b="1" dirty="0">
                <a:solidFill>
                  <a:prstClr val="black"/>
                </a:solidFill>
                <a:latin typeface="Calibri" panose="020F0502020204030204"/>
              </a:rPr>
              <a:t>Näin hyödynnämme saamaamme palautetta:</a:t>
            </a:r>
            <a:endParaRPr kumimoji="0" lang="fi-FI" sz="1000" b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CF5AA28B-AB8A-7C62-D82C-09DDAEDCF4A6}"/>
              </a:ext>
            </a:extLst>
          </p:cNvPr>
          <p:cNvSpPr txBox="1"/>
          <p:nvPr/>
        </p:nvSpPr>
        <p:spPr>
          <a:xfrm>
            <a:off x="7594220" y="619108"/>
            <a:ext cx="940180" cy="669956"/>
          </a:xfrm>
          <a:prstGeom prst="rect">
            <a:avLst/>
          </a:prstGeom>
          <a:noFill/>
        </p:spPr>
        <p:txBody>
          <a:bodyPr wrap="none" rtlCol="0">
            <a:prstTxWarp prst="textArchUp">
              <a:avLst>
                <a:gd name="adj" fmla="val 11000801"/>
              </a:avLst>
            </a:prstTxWarp>
            <a:spAutoFit/>
          </a:bodyPr>
          <a:lstStyle/>
          <a:p>
            <a:pPr algn="ctr"/>
            <a:r>
              <a:rPr lang="fi-FI" sz="1200" b="1" spc="209" dirty="0">
                <a:latin typeface="Antipasto Pro " panose="02000506020000020004" pitchFamily="2" charset="0"/>
              </a:rPr>
              <a:t>Ulkoilu</a:t>
            </a:r>
          </a:p>
        </p:txBody>
      </p:sp>
    </p:spTree>
    <p:extLst>
      <p:ext uri="{BB962C8B-B14F-4D97-AF65-F5344CB8AC3E}">
        <p14:creationId xmlns:p14="http://schemas.microsoft.com/office/powerpoint/2010/main" val="10905127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86303011-2B7A-378D-B94F-79A46E23EF16}"/>
              </a:ext>
            </a:extLst>
          </p:cNvPr>
          <p:cNvSpPr txBox="1"/>
          <p:nvPr/>
        </p:nvSpPr>
        <p:spPr>
          <a:xfrm>
            <a:off x="1306149" y="276959"/>
            <a:ext cx="4524123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Hei lapsen huoltajat!</a:t>
            </a:r>
            <a:endParaRPr kumimoji="0" lang="fi-FI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Kiitos antamastanne palautteesta, kysyessämme </a:t>
            </a:r>
            <a:r>
              <a:rPr kumimoji="0" lang="fi-FI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lepohetkeen </a:t>
            </a:r>
            <a:r>
              <a:rPr kumimoji="0" lang="fi-FI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liittyvistä kokemuksistanne.</a:t>
            </a:r>
            <a:r>
              <a:rPr lang="fi-FI" sz="1000" dirty="0">
                <a:solidFill>
                  <a:prstClr val="black"/>
                </a:solidFill>
                <a:latin typeface="Calibri" panose="020F0502020204030204"/>
              </a:rPr>
              <a:t> Tässä yhteinen kooste asioista, jotka koskettavat koko ryhmäämme. Mikäli palautteesi / kysymyksesi sisälsi henkilökohtaisia asioita, olemme sinuun niiden osalta henkilökohtaisesti erikseen yhteydessä.</a:t>
            </a:r>
            <a:endParaRPr kumimoji="0" lang="fi-FI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32F5BBEB-DA8F-7F94-5006-26EAA4EEB407}"/>
              </a:ext>
            </a:extLst>
          </p:cNvPr>
          <p:cNvSpPr txBox="1"/>
          <p:nvPr/>
        </p:nvSpPr>
        <p:spPr>
          <a:xfrm>
            <a:off x="229085" y="1655300"/>
            <a:ext cx="27622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000" i="1" dirty="0">
                <a:solidFill>
                  <a:prstClr val="black"/>
                </a:solidFill>
                <a:latin typeface="Calibri" panose="020F0502020204030204"/>
              </a:rPr>
              <a:t>Nämä asiat olette 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kokeneet </a:t>
            </a:r>
            <a:r>
              <a:rPr lang="fi-FI" sz="1000" i="1" dirty="0">
                <a:solidFill>
                  <a:prstClr val="black"/>
                </a:solidFill>
                <a:latin typeface="Calibri" panose="020F0502020204030204"/>
              </a:rPr>
              <a:t>lepohetkeen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liittyen</a:t>
            </a:r>
            <a:r>
              <a:rPr kumimoji="0" lang="fi-FI" sz="1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positiivisiksi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endParaRPr kumimoji="0" lang="fi-FI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A8FB4E57-E237-BE87-B2B4-D91D6A1D43D8}"/>
              </a:ext>
            </a:extLst>
          </p:cNvPr>
          <p:cNvSpPr txBox="1"/>
          <p:nvPr/>
        </p:nvSpPr>
        <p:spPr>
          <a:xfrm>
            <a:off x="3224698" y="1510937"/>
            <a:ext cx="284797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000" i="1" dirty="0">
                <a:solidFill>
                  <a:prstClr val="black"/>
                </a:solidFill>
                <a:latin typeface="Calibri" panose="020F0502020204030204"/>
              </a:rPr>
              <a:t>Nämä asiat 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olette kokeneet </a:t>
            </a:r>
            <a:r>
              <a:rPr lang="fi-FI" sz="1000" i="1" dirty="0">
                <a:solidFill>
                  <a:prstClr val="black"/>
                </a:solidFill>
                <a:latin typeface="Calibri" panose="020F0502020204030204"/>
              </a:rPr>
              <a:t>lepohetkeen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liittyen </a:t>
            </a:r>
            <a:r>
              <a:rPr kumimoji="0" lang="fi-FI" sz="1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negatiivisiksi </a:t>
            </a:r>
            <a:r>
              <a:rPr lang="fi-FI" sz="1000" b="1" i="1" dirty="0">
                <a:solidFill>
                  <a:prstClr val="black"/>
                </a:solidFill>
                <a:latin typeface="Calibri" panose="020F0502020204030204"/>
              </a:rPr>
              <a:t>/</a:t>
            </a:r>
            <a:r>
              <a:rPr kumimoji="0" lang="fi-FI" sz="1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joissa mielestänne 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voisimme toimia toisin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endParaRPr kumimoji="0" lang="fi-FI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08BB62C1-9C74-AFA9-4F6C-39358D3F492C}"/>
              </a:ext>
            </a:extLst>
          </p:cNvPr>
          <p:cNvSpPr txBox="1"/>
          <p:nvPr/>
        </p:nvSpPr>
        <p:spPr>
          <a:xfrm>
            <a:off x="6648083" y="2219558"/>
            <a:ext cx="274222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000" b="1" dirty="0">
                <a:solidFill>
                  <a:prstClr val="black"/>
                </a:solidFill>
                <a:latin typeface="Calibri" panose="020F0502020204030204"/>
              </a:rPr>
              <a:t>Näin hyödynnämme saamaamme palautetta:</a:t>
            </a:r>
            <a:endParaRPr kumimoji="0" lang="fi-FI" sz="1000" b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888EBB81-6E51-29A1-B1CB-F80AB77C6122}"/>
              </a:ext>
            </a:extLst>
          </p:cNvPr>
          <p:cNvSpPr txBox="1"/>
          <p:nvPr/>
        </p:nvSpPr>
        <p:spPr>
          <a:xfrm>
            <a:off x="7594220" y="619108"/>
            <a:ext cx="940180" cy="669956"/>
          </a:xfrm>
          <a:prstGeom prst="rect">
            <a:avLst/>
          </a:prstGeom>
          <a:noFill/>
        </p:spPr>
        <p:txBody>
          <a:bodyPr wrap="none" rtlCol="0">
            <a:prstTxWarp prst="textArchUp">
              <a:avLst>
                <a:gd name="adj" fmla="val 11000801"/>
              </a:avLst>
            </a:prstTxWarp>
            <a:spAutoFit/>
          </a:bodyPr>
          <a:lstStyle/>
          <a:p>
            <a:pPr algn="ctr"/>
            <a:r>
              <a:rPr lang="fi-FI" sz="1200" b="1" spc="209" dirty="0">
                <a:latin typeface="Antipasto Pro " panose="02000506020000020004" pitchFamily="2" charset="0"/>
              </a:rPr>
              <a:t>Lepohetki</a:t>
            </a:r>
          </a:p>
        </p:txBody>
      </p:sp>
    </p:spTree>
    <p:extLst>
      <p:ext uri="{BB962C8B-B14F-4D97-AF65-F5344CB8AC3E}">
        <p14:creationId xmlns:p14="http://schemas.microsoft.com/office/powerpoint/2010/main" val="11566196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9AF9E1A1-2C1E-FD6A-C3E3-23070B93F378}"/>
              </a:ext>
            </a:extLst>
          </p:cNvPr>
          <p:cNvSpPr txBox="1"/>
          <p:nvPr/>
        </p:nvSpPr>
        <p:spPr>
          <a:xfrm>
            <a:off x="1306149" y="276959"/>
            <a:ext cx="4524123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Hei lapsen huoltajat!</a:t>
            </a:r>
            <a:endParaRPr kumimoji="0" lang="fi-FI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Kiitos antamastanne palautteesta, kysyessämme </a:t>
            </a:r>
            <a:r>
              <a:rPr lang="fi-FI" sz="1000" b="1" dirty="0">
                <a:solidFill>
                  <a:prstClr val="black"/>
                </a:solidFill>
                <a:latin typeface="Calibri" panose="020F0502020204030204"/>
              </a:rPr>
              <a:t>kotiinlähtö</a:t>
            </a:r>
            <a:r>
              <a:rPr kumimoji="0" lang="fi-FI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hetkeen </a:t>
            </a:r>
            <a:r>
              <a:rPr kumimoji="0" lang="fi-FI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liittyvistä kokemuksistanne.</a:t>
            </a:r>
            <a:r>
              <a:rPr lang="fi-FI" sz="1000" dirty="0">
                <a:solidFill>
                  <a:prstClr val="black"/>
                </a:solidFill>
                <a:latin typeface="Calibri" panose="020F0502020204030204"/>
              </a:rPr>
              <a:t> Tässä yhteinen kooste asioista, jotka koskettavat koko ryhmäämme. Mikäli palautteesi / kysymyksesi sisälsi henkilökohtaisia asioita, olemme sinuun niiden osalta henkilökohtaisesti erikseen yhteydessä.</a:t>
            </a:r>
            <a:endParaRPr kumimoji="0" lang="fi-FI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8E398EDB-0CD8-A1A1-477C-9041BAD7833C}"/>
              </a:ext>
            </a:extLst>
          </p:cNvPr>
          <p:cNvSpPr txBox="1"/>
          <p:nvPr/>
        </p:nvSpPr>
        <p:spPr>
          <a:xfrm>
            <a:off x="229085" y="1655300"/>
            <a:ext cx="27622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000" i="1" dirty="0">
                <a:solidFill>
                  <a:prstClr val="black"/>
                </a:solidFill>
                <a:latin typeface="Calibri" panose="020F0502020204030204"/>
              </a:rPr>
              <a:t>Nämä asiat olette 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kokeneet kotiinlähtöön 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liittyen</a:t>
            </a:r>
            <a:r>
              <a:rPr kumimoji="0" lang="fi-FI" sz="1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positiivisiksi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endParaRPr kumimoji="0" lang="fi-FI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Kuva 3" descr="Kuva, joka sisältää kohteen clipart, hymiö, hymy, animaatio&#10;&#10;Kuvaus luotu automaattisesti">
            <a:extLst>
              <a:ext uri="{FF2B5EF4-FFF2-40B4-BE49-F238E27FC236}">
                <a16:creationId xmlns:a16="http://schemas.microsoft.com/office/drawing/2014/main" id="{F9AE2ED6-E96F-8BCB-513A-5E232ABA2F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315" y="1855355"/>
            <a:ext cx="448790" cy="450365"/>
          </a:xfrm>
          <a:prstGeom prst="rect">
            <a:avLst/>
          </a:prstGeom>
        </p:spPr>
      </p:pic>
      <p:sp>
        <p:nvSpPr>
          <p:cNvPr id="5" name="Tekstiruutu 4">
            <a:extLst>
              <a:ext uri="{FF2B5EF4-FFF2-40B4-BE49-F238E27FC236}">
                <a16:creationId xmlns:a16="http://schemas.microsoft.com/office/drawing/2014/main" id="{3F2AF6EB-7DF0-BC92-FBAC-4B72A6320C46}"/>
              </a:ext>
            </a:extLst>
          </p:cNvPr>
          <p:cNvSpPr txBox="1"/>
          <p:nvPr/>
        </p:nvSpPr>
        <p:spPr>
          <a:xfrm>
            <a:off x="3224698" y="1510937"/>
            <a:ext cx="284797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000" i="1" dirty="0">
                <a:solidFill>
                  <a:prstClr val="black"/>
                </a:solidFill>
                <a:latin typeface="Calibri" panose="020F0502020204030204"/>
              </a:rPr>
              <a:t>Nämä asiat 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olette kokeneet kotiinlähtöön liittyen </a:t>
            </a:r>
            <a:r>
              <a:rPr kumimoji="0" lang="fi-FI" sz="1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negatiivisiksi </a:t>
            </a:r>
            <a:r>
              <a:rPr lang="fi-FI" sz="1000" b="1" i="1" dirty="0">
                <a:solidFill>
                  <a:prstClr val="black"/>
                </a:solidFill>
                <a:latin typeface="Calibri" panose="020F0502020204030204"/>
              </a:rPr>
              <a:t>/</a:t>
            </a:r>
            <a:r>
              <a:rPr kumimoji="0" lang="fi-FI" sz="1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joissa mielestänne 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voisimme toimia toisin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endParaRPr kumimoji="0" lang="fi-FI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Kuva 5" descr="Kuva, joka sisältää kohteen ympyrä, clipart, hymiö&#10;&#10;Kuvaus luotu automaattisesti">
            <a:extLst>
              <a:ext uri="{FF2B5EF4-FFF2-40B4-BE49-F238E27FC236}">
                <a16:creationId xmlns:a16="http://schemas.microsoft.com/office/drawing/2014/main" id="{F5870C66-4F07-0293-17D7-336EC84F10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483" y="1830228"/>
            <a:ext cx="448789" cy="450364"/>
          </a:xfrm>
          <a:prstGeom prst="rect">
            <a:avLst/>
          </a:prstGeom>
        </p:spPr>
      </p:pic>
      <p:sp>
        <p:nvSpPr>
          <p:cNvPr id="7" name="Tekstiruutu 6">
            <a:extLst>
              <a:ext uri="{FF2B5EF4-FFF2-40B4-BE49-F238E27FC236}">
                <a16:creationId xmlns:a16="http://schemas.microsoft.com/office/drawing/2014/main" id="{B7A873F3-662C-907A-B971-BCB749802C97}"/>
              </a:ext>
            </a:extLst>
          </p:cNvPr>
          <p:cNvSpPr txBox="1"/>
          <p:nvPr/>
        </p:nvSpPr>
        <p:spPr>
          <a:xfrm>
            <a:off x="6648083" y="2219558"/>
            <a:ext cx="274222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000" b="1" dirty="0">
                <a:solidFill>
                  <a:prstClr val="black"/>
                </a:solidFill>
                <a:latin typeface="Calibri" panose="020F0502020204030204"/>
              </a:rPr>
              <a:t>Näin hyödynnämme saamaamme palautetta:</a:t>
            </a:r>
            <a:endParaRPr kumimoji="0" lang="fi-FI" sz="1000" b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22C11E48-99EC-BB89-562F-CCA952F0959D}"/>
              </a:ext>
            </a:extLst>
          </p:cNvPr>
          <p:cNvSpPr txBox="1"/>
          <p:nvPr/>
        </p:nvSpPr>
        <p:spPr>
          <a:xfrm>
            <a:off x="7594220" y="619108"/>
            <a:ext cx="940180" cy="669956"/>
          </a:xfrm>
          <a:prstGeom prst="rect">
            <a:avLst/>
          </a:prstGeom>
          <a:noFill/>
        </p:spPr>
        <p:txBody>
          <a:bodyPr wrap="none" rtlCol="0">
            <a:prstTxWarp prst="textArchUp">
              <a:avLst>
                <a:gd name="adj" fmla="val 11000801"/>
              </a:avLst>
            </a:prstTxWarp>
            <a:spAutoFit/>
          </a:bodyPr>
          <a:lstStyle/>
          <a:p>
            <a:pPr algn="ctr"/>
            <a:r>
              <a:rPr lang="fi-FI" sz="1200" b="1" spc="209" dirty="0">
                <a:latin typeface="Antipasto Pro " panose="02000506020000020004" pitchFamily="2" charset="0"/>
              </a:rPr>
              <a:t>Kotiinlähtö</a:t>
            </a:r>
          </a:p>
        </p:txBody>
      </p:sp>
    </p:spTree>
    <p:extLst>
      <p:ext uri="{BB962C8B-B14F-4D97-AF65-F5344CB8AC3E}">
        <p14:creationId xmlns:p14="http://schemas.microsoft.com/office/powerpoint/2010/main" val="35073112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82B96E15-914A-343A-2447-59AA4625EAE5}"/>
              </a:ext>
            </a:extLst>
          </p:cNvPr>
          <p:cNvSpPr txBox="1"/>
          <p:nvPr/>
        </p:nvSpPr>
        <p:spPr>
          <a:xfrm>
            <a:off x="1306149" y="276959"/>
            <a:ext cx="4524123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Hei lapsen huoltajat!</a:t>
            </a:r>
            <a:endParaRPr kumimoji="0" lang="fi-FI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Kiitos antamastanne palautteesta, kysyessämme </a:t>
            </a:r>
            <a:r>
              <a:rPr kumimoji="0" lang="fi-FI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siirtymätilanteeseen </a:t>
            </a:r>
            <a:r>
              <a:rPr kumimoji="0" lang="fi-FI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liittyvistä kokemuksistanne.</a:t>
            </a:r>
            <a:r>
              <a:rPr lang="fi-FI" sz="1000" dirty="0">
                <a:solidFill>
                  <a:prstClr val="black"/>
                </a:solidFill>
                <a:latin typeface="Calibri" panose="020F0502020204030204"/>
              </a:rPr>
              <a:t> Tässä yhteinen kooste asioista, jotka koskettavat koko ryhmäämme. Mikäli palautteesi / kysymyksesi sisälsi henkilökohtaisia asioita, olemme sinuun niiden osalta henkilökohtaisesti erikseen yhteydessä.</a:t>
            </a:r>
            <a:endParaRPr kumimoji="0" lang="fi-FI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65544AA2-4597-FAD4-746D-96FA9FE816C9}"/>
              </a:ext>
            </a:extLst>
          </p:cNvPr>
          <p:cNvSpPr txBox="1"/>
          <p:nvPr/>
        </p:nvSpPr>
        <p:spPr>
          <a:xfrm>
            <a:off x="229085" y="1655300"/>
            <a:ext cx="27622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000" i="1" dirty="0">
                <a:solidFill>
                  <a:prstClr val="black"/>
                </a:solidFill>
                <a:latin typeface="Calibri" panose="020F0502020204030204"/>
              </a:rPr>
              <a:t>Nämä asiat olette 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kokeneet </a:t>
            </a:r>
            <a:r>
              <a:rPr lang="fi-FI" sz="1000" i="1" dirty="0">
                <a:solidFill>
                  <a:prstClr val="black"/>
                </a:solidFill>
                <a:latin typeface="Calibri" panose="020F0502020204030204"/>
              </a:rPr>
              <a:t>siirtymätilanteeseen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liittyen</a:t>
            </a:r>
            <a:r>
              <a:rPr kumimoji="0" lang="fi-FI" sz="1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positiivisiksi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endParaRPr kumimoji="0" lang="fi-FI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281AA841-41FC-7E11-B591-16DD060FB478}"/>
              </a:ext>
            </a:extLst>
          </p:cNvPr>
          <p:cNvSpPr txBox="1"/>
          <p:nvPr/>
        </p:nvSpPr>
        <p:spPr>
          <a:xfrm>
            <a:off x="3224698" y="1510937"/>
            <a:ext cx="284797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000" i="1" dirty="0">
                <a:solidFill>
                  <a:prstClr val="black"/>
                </a:solidFill>
                <a:latin typeface="Calibri" panose="020F0502020204030204"/>
              </a:rPr>
              <a:t>Nämä asiat 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olette kokeneet </a:t>
            </a:r>
            <a:r>
              <a:rPr lang="fi-FI" sz="1000" i="1" dirty="0">
                <a:solidFill>
                  <a:prstClr val="black"/>
                </a:solidFill>
                <a:latin typeface="Calibri" panose="020F0502020204030204"/>
              </a:rPr>
              <a:t>siirtymätilanteeseen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liittyen </a:t>
            </a:r>
            <a:r>
              <a:rPr kumimoji="0" lang="fi-FI" sz="1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negatiivisiksi </a:t>
            </a:r>
            <a:r>
              <a:rPr lang="fi-FI" sz="1000" b="1" i="1" dirty="0">
                <a:solidFill>
                  <a:prstClr val="black"/>
                </a:solidFill>
                <a:latin typeface="Calibri" panose="020F0502020204030204"/>
              </a:rPr>
              <a:t>/</a:t>
            </a:r>
            <a:r>
              <a:rPr kumimoji="0" lang="fi-FI" sz="1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joissa mielestänne 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voisimme toimia toisin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endParaRPr kumimoji="0" lang="fi-FI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7FE276FF-DDB4-DC33-3D42-2ABCDE333D1A}"/>
              </a:ext>
            </a:extLst>
          </p:cNvPr>
          <p:cNvSpPr txBox="1"/>
          <p:nvPr/>
        </p:nvSpPr>
        <p:spPr>
          <a:xfrm>
            <a:off x="6648083" y="2219558"/>
            <a:ext cx="274222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000" b="1" dirty="0">
                <a:solidFill>
                  <a:prstClr val="black"/>
                </a:solidFill>
                <a:latin typeface="Calibri" panose="020F0502020204030204"/>
              </a:rPr>
              <a:t>Näin hyödynnämme saamaamme palautetta:</a:t>
            </a:r>
            <a:endParaRPr kumimoji="0" lang="fi-FI" sz="1000" b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36395732-A135-F8C9-C87C-9916BA6580F2}"/>
              </a:ext>
            </a:extLst>
          </p:cNvPr>
          <p:cNvSpPr txBox="1"/>
          <p:nvPr/>
        </p:nvSpPr>
        <p:spPr>
          <a:xfrm>
            <a:off x="7594220" y="619108"/>
            <a:ext cx="940180" cy="669956"/>
          </a:xfrm>
          <a:prstGeom prst="rect">
            <a:avLst/>
          </a:prstGeom>
          <a:noFill/>
        </p:spPr>
        <p:txBody>
          <a:bodyPr wrap="none" rtlCol="0">
            <a:prstTxWarp prst="textArchUp">
              <a:avLst>
                <a:gd name="adj" fmla="val 11000801"/>
              </a:avLst>
            </a:prstTxWarp>
            <a:spAutoFit/>
          </a:bodyPr>
          <a:lstStyle/>
          <a:p>
            <a:pPr algn="ctr"/>
            <a:r>
              <a:rPr lang="fi-FI" sz="1200" b="1" spc="209" dirty="0">
                <a:latin typeface="Antipasto Pro " panose="02000506020000020004" pitchFamily="2" charset="0"/>
              </a:rPr>
              <a:t>Siirtymä</a:t>
            </a:r>
          </a:p>
        </p:txBody>
      </p:sp>
    </p:spTree>
    <p:extLst>
      <p:ext uri="{BB962C8B-B14F-4D97-AF65-F5344CB8AC3E}">
        <p14:creationId xmlns:p14="http://schemas.microsoft.com/office/powerpoint/2010/main" val="4439078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D6E3841B-08EA-0593-D060-CE728538BF71}"/>
              </a:ext>
            </a:extLst>
          </p:cNvPr>
          <p:cNvSpPr txBox="1"/>
          <p:nvPr/>
        </p:nvSpPr>
        <p:spPr>
          <a:xfrm>
            <a:off x="1306149" y="276959"/>
            <a:ext cx="4524123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Hei lapsen huoltajat!</a:t>
            </a:r>
            <a:endParaRPr kumimoji="0" lang="fi-FI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Kiitos antamastanne palautteesta, kysyessämme </a:t>
            </a:r>
            <a:r>
              <a:rPr kumimoji="0" lang="fi-FI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siirtymätilanteeseen </a:t>
            </a:r>
            <a:r>
              <a:rPr kumimoji="0" lang="fi-FI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liittyvistä kokemuksistanne.</a:t>
            </a:r>
            <a:r>
              <a:rPr lang="fi-FI" sz="1000" dirty="0">
                <a:solidFill>
                  <a:prstClr val="black"/>
                </a:solidFill>
                <a:latin typeface="Calibri" panose="020F0502020204030204"/>
              </a:rPr>
              <a:t> Tässä yhteinen kooste asioista, jotka koskettavat koko ryhmäämme. Mikäli palautteesi / kysymyksesi sisälsi henkilökohtaisia asioita, olemme sinuun niiden osalta henkilökohtaisesti erikseen yhteydessä.</a:t>
            </a:r>
            <a:endParaRPr kumimoji="0" lang="fi-FI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BBA886BA-0E3C-9D9A-9A49-39D535BC08CE}"/>
              </a:ext>
            </a:extLst>
          </p:cNvPr>
          <p:cNvSpPr txBox="1"/>
          <p:nvPr/>
        </p:nvSpPr>
        <p:spPr>
          <a:xfrm>
            <a:off x="229085" y="1655300"/>
            <a:ext cx="27622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000" i="1" dirty="0">
                <a:solidFill>
                  <a:prstClr val="black"/>
                </a:solidFill>
                <a:latin typeface="Calibri" panose="020F0502020204030204"/>
              </a:rPr>
              <a:t>Nämä asiat olette 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kokeneet </a:t>
            </a:r>
            <a:r>
              <a:rPr lang="fi-FI" sz="1000" i="1" dirty="0">
                <a:solidFill>
                  <a:prstClr val="black"/>
                </a:solidFill>
                <a:latin typeface="Calibri" panose="020F0502020204030204"/>
              </a:rPr>
              <a:t>siirtymätilanteeseen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liittyen</a:t>
            </a:r>
            <a:r>
              <a:rPr kumimoji="0" lang="fi-FI" sz="1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positiivisiksi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endParaRPr kumimoji="0" lang="fi-FI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06FBA8C7-D839-FC2F-6342-BDE0EA19556C}"/>
              </a:ext>
            </a:extLst>
          </p:cNvPr>
          <p:cNvSpPr txBox="1"/>
          <p:nvPr/>
        </p:nvSpPr>
        <p:spPr>
          <a:xfrm>
            <a:off x="3224698" y="1510937"/>
            <a:ext cx="284797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000" i="1" dirty="0">
                <a:solidFill>
                  <a:prstClr val="black"/>
                </a:solidFill>
                <a:latin typeface="Calibri" panose="020F0502020204030204"/>
              </a:rPr>
              <a:t>Nämä asiat 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olette kokeneet </a:t>
            </a:r>
            <a:r>
              <a:rPr lang="fi-FI" sz="1000" i="1" dirty="0">
                <a:solidFill>
                  <a:prstClr val="black"/>
                </a:solidFill>
                <a:latin typeface="Calibri" panose="020F0502020204030204"/>
              </a:rPr>
              <a:t>siirtymätilanteeseen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liittyen </a:t>
            </a:r>
            <a:r>
              <a:rPr kumimoji="0" lang="fi-FI" sz="1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negatiivisiksi </a:t>
            </a:r>
            <a:r>
              <a:rPr lang="fi-FI" sz="1000" b="1" i="1" dirty="0">
                <a:solidFill>
                  <a:prstClr val="black"/>
                </a:solidFill>
                <a:latin typeface="Calibri" panose="020F0502020204030204"/>
              </a:rPr>
              <a:t>/</a:t>
            </a:r>
            <a:r>
              <a:rPr kumimoji="0" lang="fi-FI" sz="1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joissa mielestänne 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voisimme toimia toisin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endParaRPr kumimoji="0" lang="fi-FI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3875BD5A-7461-A735-E32D-8DF5F7A6E71A}"/>
              </a:ext>
            </a:extLst>
          </p:cNvPr>
          <p:cNvSpPr txBox="1"/>
          <p:nvPr/>
        </p:nvSpPr>
        <p:spPr>
          <a:xfrm>
            <a:off x="6648083" y="2219558"/>
            <a:ext cx="274222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000" b="1" dirty="0">
                <a:solidFill>
                  <a:prstClr val="black"/>
                </a:solidFill>
                <a:latin typeface="Calibri" panose="020F0502020204030204"/>
              </a:rPr>
              <a:t>Näin hyödynnämme saamaamme palautetta:</a:t>
            </a:r>
            <a:endParaRPr kumimoji="0" lang="fi-FI" sz="1000" b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19B08533-12DB-EFED-AA5D-6BCFF3D83CC8}"/>
              </a:ext>
            </a:extLst>
          </p:cNvPr>
          <p:cNvSpPr txBox="1"/>
          <p:nvPr/>
        </p:nvSpPr>
        <p:spPr>
          <a:xfrm>
            <a:off x="7594220" y="619108"/>
            <a:ext cx="940180" cy="669956"/>
          </a:xfrm>
          <a:prstGeom prst="rect">
            <a:avLst/>
          </a:prstGeom>
          <a:noFill/>
        </p:spPr>
        <p:txBody>
          <a:bodyPr wrap="none" rtlCol="0">
            <a:prstTxWarp prst="textArchUp">
              <a:avLst>
                <a:gd name="adj" fmla="val 11000801"/>
              </a:avLst>
            </a:prstTxWarp>
            <a:spAutoFit/>
          </a:bodyPr>
          <a:lstStyle/>
          <a:p>
            <a:pPr algn="ctr"/>
            <a:r>
              <a:rPr lang="fi-FI" sz="1200" b="1" spc="209" dirty="0">
                <a:latin typeface="Antipasto Pro " panose="02000506020000020004" pitchFamily="2" charset="0"/>
              </a:rPr>
              <a:t>Siirtymä</a:t>
            </a:r>
          </a:p>
        </p:txBody>
      </p:sp>
    </p:spTree>
    <p:extLst>
      <p:ext uri="{BB962C8B-B14F-4D97-AF65-F5344CB8AC3E}">
        <p14:creationId xmlns:p14="http://schemas.microsoft.com/office/powerpoint/2010/main" val="11185374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CD127C4B-7F9A-50B3-4D0B-98B4A15FB863}"/>
              </a:ext>
            </a:extLst>
          </p:cNvPr>
          <p:cNvSpPr txBox="1"/>
          <p:nvPr/>
        </p:nvSpPr>
        <p:spPr>
          <a:xfrm>
            <a:off x="1306149" y="276959"/>
            <a:ext cx="4524123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Hei lapsen huoltajat!</a:t>
            </a:r>
            <a:endParaRPr kumimoji="0" lang="fi-FI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Kiitos antamastanne palautteesta, kysyessämme </a:t>
            </a:r>
            <a:r>
              <a:rPr kumimoji="0" lang="fi-FI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siirtymätilanteeseen </a:t>
            </a:r>
            <a:r>
              <a:rPr kumimoji="0" lang="fi-FI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liittyvistä kokemuksistanne.</a:t>
            </a:r>
            <a:r>
              <a:rPr lang="fi-FI" sz="1000" dirty="0">
                <a:solidFill>
                  <a:prstClr val="black"/>
                </a:solidFill>
                <a:latin typeface="Calibri" panose="020F0502020204030204"/>
              </a:rPr>
              <a:t> Tässä yhteinen kooste asioista, jotka koskettavat koko ryhmäämme. Mikäli palautteesi / kysymyksesi sisälsi henkilökohtaisia asioita, olemme sinuun niiden osalta henkilökohtaisesti erikseen yhteydessä.</a:t>
            </a:r>
            <a:endParaRPr kumimoji="0" lang="fi-FI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B1E02818-64FE-8449-7125-129DDAA3A225}"/>
              </a:ext>
            </a:extLst>
          </p:cNvPr>
          <p:cNvSpPr txBox="1"/>
          <p:nvPr/>
        </p:nvSpPr>
        <p:spPr>
          <a:xfrm>
            <a:off x="229085" y="1655300"/>
            <a:ext cx="27622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000" i="1" dirty="0">
                <a:solidFill>
                  <a:prstClr val="black"/>
                </a:solidFill>
                <a:latin typeface="Calibri" panose="020F0502020204030204"/>
              </a:rPr>
              <a:t>Nämä asiat olette 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kokeneet </a:t>
            </a:r>
            <a:r>
              <a:rPr lang="fi-FI" sz="1000" i="1" dirty="0">
                <a:solidFill>
                  <a:prstClr val="black"/>
                </a:solidFill>
                <a:latin typeface="Calibri" panose="020F0502020204030204"/>
              </a:rPr>
              <a:t>siirtymätilanteeseen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liittyen</a:t>
            </a:r>
            <a:r>
              <a:rPr kumimoji="0" lang="fi-FI" sz="1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positiivisiksi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endParaRPr kumimoji="0" lang="fi-FI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49C8015E-3EE1-E430-6682-F8EA35F2B8C1}"/>
              </a:ext>
            </a:extLst>
          </p:cNvPr>
          <p:cNvSpPr txBox="1"/>
          <p:nvPr/>
        </p:nvSpPr>
        <p:spPr>
          <a:xfrm>
            <a:off x="3224698" y="1510937"/>
            <a:ext cx="284797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000" i="1" dirty="0">
                <a:solidFill>
                  <a:prstClr val="black"/>
                </a:solidFill>
                <a:latin typeface="Calibri" panose="020F0502020204030204"/>
              </a:rPr>
              <a:t>Nämä asiat 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olette kokeneet </a:t>
            </a:r>
            <a:r>
              <a:rPr lang="fi-FI" sz="1000" i="1" dirty="0">
                <a:solidFill>
                  <a:prstClr val="black"/>
                </a:solidFill>
                <a:latin typeface="Calibri" panose="020F0502020204030204"/>
              </a:rPr>
              <a:t>siirtymätilanteeseen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liittyen </a:t>
            </a:r>
            <a:r>
              <a:rPr kumimoji="0" lang="fi-FI" sz="1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negatiivisiksi </a:t>
            </a:r>
            <a:r>
              <a:rPr lang="fi-FI" sz="1000" b="1" i="1" dirty="0">
                <a:solidFill>
                  <a:prstClr val="black"/>
                </a:solidFill>
                <a:latin typeface="Calibri" panose="020F0502020204030204"/>
              </a:rPr>
              <a:t>/</a:t>
            </a:r>
            <a:r>
              <a:rPr kumimoji="0" lang="fi-FI" sz="1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joissa mielestänne 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voisimme toimia toisin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endParaRPr kumimoji="0" lang="fi-FI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B7AD0466-DFC9-4819-67C7-59E13C7BCAC2}"/>
              </a:ext>
            </a:extLst>
          </p:cNvPr>
          <p:cNvSpPr txBox="1"/>
          <p:nvPr/>
        </p:nvSpPr>
        <p:spPr>
          <a:xfrm>
            <a:off x="6648083" y="2219558"/>
            <a:ext cx="274222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000" b="1" dirty="0">
                <a:solidFill>
                  <a:prstClr val="black"/>
                </a:solidFill>
                <a:latin typeface="Calibri" panose="020F0502020204030204"/>
              </a:rPr>
              <a:t>Näin hyödynnämme saamaamme palautetta:</a:t>
            </a:r>
            <a:endParaRPr kumimoji="0" lang="fi-FI" sz="1000" b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D809FC20-5D24-49BD-9135-97F1A2E34560}"/>
              </a:ext>
            </a:extLst>
          </p:cNvPr>
          <p:cNvSpPr txBox="1"/>
          <p:nvPr/>
        </p:nvSpPr>
        <p:spPr>
          <a:xfrm>
            <a:off x="7594220" y="619108"/>
            <a:ext cx="940180" cy="669956"/>
          </a:xfrm>
          <a:prstGeom prst="rect">
            <a:avLst/>
          </a:prstGeom>
          <a:noFill/>
        </p:spPr>
        <p:txBody>
          <a:bodyPr wrap="none" rtlCol="0">
            <a:prstTxWarp prst="textArchUp">
              <a:avLst>
                <a:gd name="adj" fmla="val 11000801"/>
              </a:avLst>
            </a:prstTxWarp>
            <a:spAutoFit/>
          </a:bodyPr>
          <a:lstStyle/>
          <a:p>
            <a:pPr algn="ctr"/>
            <a:r>
              <a:rPr lang="fi-FI" sz="1200" b="1" spc="209" dirty="0">
                <a:latin typeface="Antipasto Pro " panose="02000506020000020004" pitchFamily="2" charset="0"/>
              </a:rPr>
              <a:t>Siirtymä</a:t>
            </a:r>
          </a:p>
        </p:txBody>
      </p:sp>
    </p:spTree>
    <p:extLst>
      <p:ext uri="{BB962C8B-B14F-4D97-AF65-F5344CB8AC3E}">
        <p14:creationId xmlns:p14="http://schemas.microsoft.com/office/powerpoint/2010/main" val="41153189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CF381DCC-5EB2-B3E9-70C5-E38D055B3362}"/>
              </a:ext>
            </a:extLst>
          </p:cNvPr>
          <p:cNvSpPr txBox="1"/>
          <p:nvPr/>
        </p:nvSpPr>
        <p:spPr>
          <a:xfrm>
            <a:off x="1306149" y="276959"/>
            <a:ext cx="4524123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Hei lapsen huoltajat!</a:t>
            </a:r>
            <a:endParaRPr kumimoji="0" lang="fi-FI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Kiitos antamastanne palautteesta, kysyessämme </a:t>
            </a:r>
            <a:r>
              <a:rPr kumimoji="0" lang="fi-FI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siirtymätilanteeseen </a:t>
            </a:r>
            <a:r>
              <a:rPr kumimoji="0" lang="fi-FI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liittyvistä kokemuksistanne.</a:t>
            </a:r>
            <a:r>
              <a:rPr lang="fi-FI" sz="1000" dirty="0">
                <a:solidFill>
                  <a:prstClr val="black"/>
                </a:solidFill>
                <a:latin typeface="Calibri" panose="020F0502020204030204"/>
              </a:rPr>
              <a:t> Tässä yhteinen kooste asioista, jotka koskettavat koko ryhmäämme. Mikäli palautteesi / kysymyksesi sisälsi henkilökohtaisia asioita, olemme sinuun niiden osalta henkilökohtaisesti erikseen yhteydessä.</a:t>
            </a:r>
            <a:endParaRPr kumimoji="0" lang="fi-FI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765600BB-937F-CA0C-9CE5-5DD4DCEE279A}"/>
              </a:ext>
            </a:extLst>
          </p:cNvPr>
          <p:cNvSpPr txBox="1"/>
          <p:nvPr/>
        </p:nvSpPr>
        <p:spPr>
          <a:xfrm>
            <a:off x="229085" y="1655300"/>
            <a:ext cx="27622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000" i="1" dirty="0">
                <a:solidFill>
                  <a:prstClr val="black"/>
                </a:solidFill>
                <a:latin typeface="Calibri" panose="020F0502020204030204"/>
              </a:rPr>
              <a:t>Nämä asiat olette 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kokeneet </a:t>
            </a:r>
            <a:r>
              <a:rPr lang="fi-FI" sz="1000" i="1" dirty="0">
                <a:solidFill>
                  <a:prstClr val="black"/>
                </a:solidFill>
                <a:latin typeface="Calibri" panose="020F0502020204030204"/>
              </a:rPr>
              <a:t>siirtymätilanteeseen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liittyen</a:t>
            </a:r>
            <a:r>
              <a:rPr kumimoji="0" lang="fi-FI" sz="1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positiivisiksi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endParaRPr kumimoji="0" lang="fi-FI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1B2B5C17-1CA0-DECF-7D56-3959FD6633B1}"/>
              </a:ext>
            </a:extLst>
          </p:cNvPr>
          <p:cNvSpPr txBox="1"/>
          <p:nvPr/>
        </p:nvSpPr>
        <p:spPr>
          <a:xfrm>
            <a:off x="3224698" y="1510937"/>
            <a:ext cx="284797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000" i="1" dirty="0">
                <a:solidFill>
                  <a:prstClr val="black"/>
                </a:solidFill>
                <a:latin typeface="Calibri" panose="020F0502020204030204"/>
              </a:rPr>
              <a:t>Nämä asiat 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olette kokeneet </a:t>
            </a:r>
            <a:r>
              <a:rPr lang="fi-FI" sz="1000" i="1" dirty="0">
                <a:solidFill>
                  <a:prstClr val="black"/>
                </a:solidFill>
                <a:latin typeface="Calibri" panose="020F0502020204030204"/>
              </a:rPr>
              <a:t>siirtymätilanteeseen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liittyen </a:t>
            </a:r>
            <a:r>
              <a:rPr kumimoji="0" lang="fi-FI" sz="1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negatiivisiksi </a:t>
            </a:r>
            <a:r>
              <a:rPr lang="fi-FI" sz="1000" b="1" i="1" dirty="0">
                <a:solidFill>
                  <a:prstClr val="black"/>
                </a:solidFill>
                <a:latin typeface="Calibri" panose="020F0502020204030204"/>
              </a:rPr>
              <a:t>/</a:t>
            </a:r>
            <a:r>
              <a:rPr kumimoji="0" lang="fi-FI" sz="1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joissa mielestänne 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voisimme toimia toisin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endParaRPr kumimoji="0" lang="fi-FI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BA47A318-875C-BA05-9F6B-9CB0F4A5E84B}"/>
              </a:ext>
            </a:extLst>
          </p:cNvPr>
          <p:cNvSpPr txBox="1"/>
          <p:nvPr/>
        </p:nvSpPr>
        <p:spPr>
          <a:xfrm>
            <a:off x="6648083" y="2219558"/>
            <a:ext cx="274222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000" b="1" dirty="0">
                <a:solidFill>
                  <a:prstClr val="black"/>
                </a:solidFill>
                <a:latin typeface="Calibri" panose="020F0502020204030204"/>
              </a:rPr>
              <a:t>Näin hyödynnämme saamaamme palautetta:</a:t>
            </a:r>
            <a:endParaRPr kumimoji="0" lang="fi-FI" sz="1000" b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06EF0EB4-1AC6-2E8B-8AE7-53318BAFEF88}"/>
              </a:ext>
            </a:extLst>
          </p:cNvPr>
          <p:cNvSpPr txBox="1"/>
          <p:nvPr/>
        </p:nvSpPr>
        <p:spPr>
          <a:xfrm>
            <a:off x="7594220" y="619108"/>
            <a:ext cx="940180" cy="669956"/>
          </a:xfrm>
          <a:prstGeom prst="rect">
            <a:avLst/>
          </a:prstGeom>
          <a:noFill/>
        </p:spPr>
        <p:txBody>
          <a:bodyPr wrap="none" rtlCol="0">
            <a:prstTxWarp prst="textArchUp">
              <a:avLst>
                <a:gd name="adj" fmla="val 11000801"/>
              </a:avLst>
            </a:prstTxWarp>
            <a:spAutoFit/>
          </a:bodyPr>
          <a:lstStyle/>
          <a:p>
            <a:pPr algn="ctr"/>
            <a:r>
              <a:rPr lang="fi-FI" sz="1200" b="1" spc="209" dirty="0">
                <a:latin typeface="Antipasto Pro " panose="02000506020000020004" pitchFamily="2" charset="0"/>
              </a:rPr>
              <a:t>Siirtymä</a:t>
            </a:r>
          </a:p>
        </p:txBody>
      </p:sp>
    </p:spTree>
    <p:extLst>
      <p:ext uri="{BB962C8B-B14F-4D97-AF65-F5344CB8AC3E}">
        <p14:creationId xmlns:p14="http://schemas.microsoft.com/office/powerpoint/2010/main" val="11486554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iruutu 3">
            <a:extLst>
              <a:ext uri="{FF2B5EF4-FFF2-40B4-BE49-F238E27FC236}">
                <a16:creationId xmlns:a16="http://schemas.microsoft.com/office/drawing/2014/main" id="{43FE9C8F-2914-8EE7-069A-92920A394EDF}"/>
              </a:ext>
            </a:extLst>
          </p:cNvPr>
          <p:cNvSpPr txBox="1"/>
          <p:nvPr/>
        </p:nvSpPr>
        <p:spPr>
          <a:xfrm>
            <a:off x="366954" y="302750"/>
            <a:ext cx="26765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000" i="1" dirty="0">
                <a:solidFill>
                  <a:prstClr val="black"/>
                </a:solidFill>
                <a:latin typeface="Calibri" panose="020F0502020204030204"/>
              </a:rPr>
              <a:t>Nämä asiat olette 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kokeneet </a:t>
            </a:r>
            <a:r>
              <a:rPr kumimoji="0" lang="fi-FI" sz="1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xxxxx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-</a:t>
            </a:r>
            <a:r>
              <a:rPr lang="fi-FI" sz="1000" i="1" dirty="0">
                <a:solidFill>
                  <a:prstClr val="black"/>
                </a:solidFill>
                <a:latin typeface="Calibri" panose="020F0502020204030204"/>
              </a:rPr>
              <a:t>tilanteeseen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liittyen</a:t>
            </a:r>
            <a:r>
              <a:rPr kumimoji="0" lang="fi-FI" sz="1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positiivisiksi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endParaRPr kumimoji="0" lang="fi-FI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CFE4BA7A-2122-D9B4-C7F0-EABD10387A87}"/>
              </a:ext>
            </a:extLst>
          </p:cNvPr>
          <p:cNvSpPr txBox="1"/>
          <p:nvPr/>
        </p:nvSpPr>
        <p:spPr>
          <a:xfrm>
            <a:off x="3581884" y="148862"/>
            <a:ext cx="274222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000" i="1" dirty="0">
                <a:solidFill>
                  <a:prstClr val="black"/>
                </a:solidFill>
                <a:latin typeface="Calibri" panose="020F0502020204030204"/>
              </a:rPr>
              <a:t>Nämä asiat 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olette kokeneet </a:t>
            </a:r>
            <a:r>
              <a:rPr kumimoji="0" lang="fi-FI" sz="1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xxxxx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-</a:t>
            </a:r>
            <a:r>
              <a:rPr lang="fi-FI" sz="1000" i="1" dirty="0">
                <a:solidFill>
                  <a:prstClr val="black"/>
                </a:solidFill>
                <a:latin typeface="Calibri" panose="020F0502020204030204"/>
              </a:rPr>
              <a:t>tilanteeseen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liittyen </a:t>
            </a:r>
            <a:r>
              <a:rPr kumimoji="0" lang="fi-FI" sz="1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negatiivisiksi </a:t>
            </a:r>
            <a:r>
              <a:rPr lang="fi-FI" sz="1000" b="1" i="1" dirty="0">
                <a:solidFill>
                  <a:prstClr val="black"/>
                </a:solidFill>
                <a:latin typeface="Calibri" panose="020F0502020204030204"/>
              </a:rPr>
              <a:t>/</a:t>
            </a:r>
            <a:r>
              <a:rPr kumimoji="0" lang="fi-FI" sz="1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joissa mielestänne voisimme toimia toisin</a:t>
            </a:r>
            <a:r>
              <a:rPr kumimoji="0" lang="fi-FI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endParaRPr kumimoji="0" lang="fi-FI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DA9F29BF-E6CD-2505-353E-BC7A9E61EFD3}"/>
              </a:ext>
            </a:extLst>
          </p:cNvPr>
          <p:cNvSpPr txBox="1"/>
          <p:nvPr/>
        </p:nvSpPr>
        <p:spPr>
          <a:xfrm>
            <a:off x="6829668" y="285842"/>
            <a:ext cx="274222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i-FI" sz="1000" i="1" dirty="0">
                <a:solidFill>
                  <a:prstClr val="black"/>
                </a:solidFill>
                <a:latin typeface="Calibri" panose="020F0502020204030204"/>
              </a:rPr>
              <a:t>Näin hyödynnämme saamaamme palautetta / Vastauksia kysymyksiinne: </a:t>
            </a:r>
          </a:p>
        </p:txBody>
      </p:sp>
    </p:spTree>
    <p:extLst>
      <p:ext uri="{BB962C8B-B14F-4D97-AF65-F5344CB8AC3E}">
        <p14:creationId xmlns:p14="http://schemas.microsoft.com/office/powerpoint/2010/main" val="36476550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-te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3051</TotalTime>
  <Words>975</Words>
  <Application>Microsoft Office PowerPoint</Application>
  <PresentationFormat>A4-paperi (210 x 297 mm)</PresentationFormat>
  <Paragraphs>106</Paragraphs>
  <Slides>16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16</vt:i4>
      </vt:variant>
    </vt:vector>
  </HeadingPairs>
  <TitlesOfParts>
    <vt:vector size="21" baseType="lpstr">
      <vt:lpstr>Antipasto Pro </vt:lpstr>
      <vt:lpstr>Arial</vt:lpstr>
      <vt:lpstr>Calibri</vt:lpstr>
      <vt:lpstr>Calibri Light</vt:lpstr>
      <vt:lpstr>Office-teema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Sari Smedman</dc:creator>
  <cp:lastModifiedBy>Sari Smedman</cp:lastModifiedBy>
  <cp:revision>2</cp:revision>
  <cp:lastPrinted>2023-09-22T10:20:36Z</cp:lastPrinted>
  <dcterms:created xsi:type="dcterms:W3CDTF">2023-09-22T09:33:04Z</dcterms:created>
  <dcterms:modified xsi:type="dcterms:W3CDTF">2024-03-02T16:28:50Z</dcterms:modified>
</cp:coreProperties>
</file>