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  <p:sldId id="257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71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i Smedman" userId="b79aac66d1901d05" providerId="LiveId" clId="{A1A740CC-9417-4EC4-98F3-ED5E43430AE6}"/>
    <pc:docChg chg="modSld">
      <pc:chgData name="Sari Smedman" userId="b79aac66d1901d05" providerId="LiveId" clId="{A1A740CC-9417-4EC4-98F3-ED5E43430AE6}" dt="2026-10-08T11:44:16.719" v="2" actId="22"/>
      <pc:docMkLst>
        <pc:docMk/>
      </pc:docMkLst>
      <pc:sldChg chg="addSp mod">
        <pc:chgData name="Sari Smedman" userId="b79aac66d1901d05" providerId="LiveId" clId="{A1A740CC-9417-4EC4-98F3-ED5E43430AE6}" dt="2026-10-08T11:44:16.719" v="2" actId="22"/>
        <pc:sldMkLst>
          <pc:docMk/>
          <pc:sldMk cId="401613892" sldId="257"/>
        </pc:sldMkLst>
        <pc:spChg chg="add">
          <ac:chgData name="Sari Smedman" userId="b79aac66d1901d05" providerId="LiveId" clId="{A1A740CC-9417-4EC4-98F3-ED5E43430AE6}" dt="2026-10-08T11:44:16.719" v="2" actId="22"/>
          <ac:spMkLst>
            <pc:docMk/>
            <pc:sldMk cId="401613892" sldId="257"/>
            <ac:spMk id="4" creationId="{7399FC47-6AF8-0BE0-708F-A7CDB4851EE9}"/>
          </ac:spMkLst>
        </pc:spChg>
        <pc:spChg chg="add">
          <ac:chgData name="Sari Smedman" userId="b79aac66d1901d05" providerId="LiveId" clId="{A1A740CC-9417-4EC4-98F3-ED5E43430AE6}" dt="2026-10-08T11:44:16.719" v="2" actId="22"/>
          <ac:spMkLst>
            <pc:docMk/>
            <pc:sldMk cId="401613892" sldId="257"/>
            <ac:spMk id="6" creationId="{002529C3-DD8B-C33E-3577-E5570708DDE3}"/>
          </ac:spMkLst>
        </pc:spChg>
      </pc:sldChg>
      <pc:sldChg chg="addSp mod">
        <pc:chgData name="Sari Smedman" userId="b79aac66d1901d05" providerId="LiveId" clId="{A1A740CC-9417-4EC4-98F3-ED5E43430AE6}" dt="2026-10-08T11:44:01.501" v="1" actId="22"/>
        <pc:sldMkLst>
          <pc:docMk/>
          <pc:sldMk cId="76886126" sldId="258"/>
        </pc:sldMkLst>
        <pc:spChg chg="add">
          <ac:chgData name="Sari Smedman" userId="b79aac66d1901d05" providerId="LiveId" clId="{A1A740CC-9417-4EC4-98F3-ED5E43430AE6}" dt="2026-10-08T11:44:01.501" v="1" actId="22"/>
          <ac:spMkLst>
            <pc:docMk/>
            <pc:sldMk cId="76886126" sldId="258"/>
            <ac:spMk id="3" creationId="{4DFFDCCA-FCBF-267C-4DD2-EB8B65D73848}"/>
          </ac:spMkLst>
        </pc:spChg>
        <pc:spChg chg="add">
          <ac:chgData name="Sari Smedman" userId="b79aac66d1901d05" providerId="LiveId" clId="{A1A740CC-9417-4EC4-98F3-ED5E43430AE6}" dt="2026-10-08T11:44:01.501" v="1" actId="22"/>
          <ac:spMkLst>
            <pc:docMk/>
            <pc:sldMk cId="76886126" sldId="258"/>
            <ac:spMk id="5" creationId="{C6B0CAFC-41CF-CB32-55A7-39BF67E9952A}"/>
          </ac:spMkLst>
        </pc:spChg>
      </pc:sldChg>
      <pc:sldChg chg="addSp mod">
        <pc:chgData name="Sari Smedman" userId="b79aac66d1901d05" providerId="LiveId" clId="{A1A740CC-9417-4EC4-98F3-ED5E43430AE6}" dt="2026-10-08T11:43:43.295" v="0" actId="22"/>
        <pc:sldMkLst>
          <pc:docMk/>
          <pc:sldMk cId="2381511212" sldId="259"/>
        </pc:sldMkLst>
        <pc:spChg chg="add">
          <ac:chgData name="Sari Smedman" userId="b79aac66d1901d05" providerId="LiveId" clId="{A1A740CC-9417-4EC4-98F3-ED5E43430AE6}" dt="2026-10-08T11:43:43.295" v="0" actId="22"/>
          <ac:spMkLst>
            <pc:docMk/>
            <pc:sldMk cId="2381511212" sldId="259"/>
            <ac:spMk id="3" creationId="{3D4E17D1-2F31-9F91-C73A-DE939ECD580F}"/>
          </ac:spMkLst>
        </pc:spChg>
        <pc:spChg chg="add">
          <ac:chgData name="Sari Smedman" userId="b79aac66d1901d05" providerId="LiveId" clId="{A1A740CC-9417-4EC4-98F3-ED5E43430AE6}" dt="2026-10-08T11:43:43.295" v="0" actId="22"/>
          <ac:spMkLst>
            <pc:docMk/>
            <pc:sldMk cId="2381511212" sldId="259"/>
            <ac:spMk id="5" creationId="{F19C0767-5BEF-1EE4-58B8-3CA71ED766A6}"/>
          </ac:spMkLst>
        </pc:spChg>
        <pc:spChg chg="add">
          <ac:chgData name="Sari Smedman" userId="b79aac66d1901d05" providerId="LiveId" clId="{A1A740CC-9417-4EC4-98F3-ED5E43430AE6}" dt="2026-10-08T11:43:43.295" v="0" actId="22"/>
          <ac:spMkLst>
            <pc:docMk/>
            <pc:sldMk cId="2381511212" sldId="259"/>
            <ac:spMk id="7" creationId="{2AA6EE06-C55B-2EA1-5875-73A079B4E469}"/>
          </ac:spMkLst>
        </pc:spChg>
        <pc:spChg chg="add">
          <ac:chgData name="Sari Smedman" userId="b79aac66d1901d05" providerId="LiveId" clId="{A1A740CC-9417-4EC4-98F3-ED5E43430AE6}" dt="2026-10-08T11:43:43.295" v="0" actId="22"/>
          <ac:spMkLst>
            <pc:docMk/>
            <pc:sldMk cId="2381511212" sldId="259"/>
            <ac:spMk id="9" creationId="{6FACE9C2-954F-9049-4DB4-63DDDA1F5656}"/>
          </ac:spMkLst>
        </pc:spChg>
        <pc:spChg chg="add">
          <ac:chgData name="Sari Smedman" userId="b79aac66d1901d05" providerId="LiveId" clId="{A1A740CC-9417-4EC4-98F3-ED5E43430AE6}" dt="2026-10-08T11:43:43.295" v="0" actId="22"/>
          <ac:spMkLst>
            <pc:docMk/>
            <pc:sldMk cId="2381511212" sldId="259"/>
            <ac:spMk id="11" creationId="{CABAFCBF-8A7A-0E72-DF2B-D2170C42C012}"/>
          </ac:spMkLst>
        </pc:spChg>
        <pc:spChg chg="add">
          <ac:chgData name="Sari Smedman" userId="b79aac66d1901d05" providerId="LiveId" clId="{A1A740CC-9417-4EC4-98F3-ED5E43430AE6}" dt="2026-10-08T11:43:43.295" v="0" actId="22"/>
          <ac:spMkLst>
            <pc:docMk/>
            <pc:sldMk cId="2381511212" sldId="259"/>
            <ac:spMk id="13" creationId="{933DAC37-68D5-31B4-47D6-3301B08F69A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B684-4183-4DF6-935A-E0A54F23BAC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8B5B-99B4-43F1-ACAB-B551C2AB9B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3304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B684-4183-4DF6-935A-E0A54F23BAC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8B5B-99B4-43F1-ACAB-B551C2AB9B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0058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B684-4183-4DF6-935A-E0A54F23BAC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8B5B-99B4-43F1-ACAB-B551C2AB9B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6865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B684-4183-4DF6-935A-E0A54F23BAC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8B5B-99B4-43F1-ACAB-B551C2AB9B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2538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B684-4183-4DF6-935A-E0A54F23BAC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8B5B-99B4-43F1-ACAB-B551C2AB9B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3329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B684-4183-4DF6-935A-E0A54F23BAC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8B5B-99B4-43F1-ACAB-B551C2AB9B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839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B684-4183-4DF6-935A-E0A54F23BAC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8B5B-99B4-43F1-ACAB-B551C2AB9B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3899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B684-4183-4DF6-935A-E0A54F23BAC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8B5B-99B4-43F1-ACAB-B551C2AB9B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0930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B684-4183-4DF6-935A-E0A54F23BAC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8B5B-99B4-43F1-ACAB-B551C2AB9B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6311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B684-4183-4DF6-935A-E0A54F23BAC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8B5B-99B4-43F1-ACAB-B551C2AB9B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2547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8B684-4183-4DF6-935A-E0A54F23BAC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C8B5B-99B4-43F1-ACAB-B551C2AB9B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0150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38B684-4183-4DF6-935A-E0A54F23BAC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EC8B5B-99B4-43F1-ACAB-B551C2AB9B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1413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3D4E17D1-2F31-9F91-C73A-DE939ECD580F}"/>
              </a:ext>
            </a:extLst>
          </p:cNvPr>
          <p:cNvSpPr txBox="1"/>
          <p:nvPr/>
        </p:nvSpPr>
        <p:spPr>
          <a:xfrm>
            <a:off x="1216241" y="1899820"/>
            <a:ext cx="22904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F19C0767-5BEF-1EE4-58B8-3CA71ED766A6}"/>
              </a:ext>
            </a:extLst>
          </p:cNvPr>
          <p:cNvSpPr txBox="1"/>
          <p:nvPr/>
        </p:nvSpPr>
        <p:spPr>
          <a:xfrm>
            <a:off x="3798902" y="1899820"/>
            <a:ext cx="22904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Kirjoita tähän…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2AA6EE06-C55B-2EA1-5875-73A079B4E469}"/>
              </a:ext>
            </a:extLst>
          </p:cNvPr>
          <p:cNvSpPr txBox="1"/>
          <p:nvPr/>
        </p:nvSpPr>
        <p:spPr>
          <a:xfrm>
            <a:off x="6381566" y="1899820"/>
            <a:ext cx="22904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Kirjoita tähän…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6FACE9C2-954F-9049-4DB4-63DDDA1F5656}"/>
              </a:ext>
            </a:extLst>
          </p:cNvPr>
          <p:cNvSpPr txBox="1"/>
          <p:nvPr/>
        </p:nvSpPr>
        <p:spPr>
          <a:xfrm>
            <a:off x="1216240" y="4102960"/>
            <a:ext cx="22904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Kirjoita tähän…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CABAFCBF-8A7A-0E72-DF2B-D2170C42C012}"/>
              </a:ext>
            </a:extLst>
          </p:cNvPr>
          <p:cNvSpPr txBox="1"/>
          <p:nvPr/>
        </p:nvSpPr>
        <p:spPr>
          <a:xfrm>
            <a:off x="3798901" y="4102960"/>
            <a:ext cx="22904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Kirjoita tähän…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933DAC37-68D5-31B4-47D6-3301B08F69AA}"/>
              </a:ext>
            </a:extLst>
          </p:cNvPr>
          <p:cNvSpPr txBox="1"/>
          <p:nvPr/>
        </p:nvSpPr>
        <p:spPr>
          <a:xfrm>
            <a:off x="6381562" y="4102959"/>
            <a:ext cx="22904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2381511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4DFFDCCA-FCBF-267C-4DD2-EB8B65D73848}"/>
              </a:ext>
            </a:extLst>
          </p:cNvPr>
          <p:cNvSpPr txBox="1"/>
          <p:nvPr/>
        </p:nvSpPr>
        <p:spPr>
          <a:xfrm>
            <a:off x="1216241" y="1899820"/>
            <a:ext cx="7439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Kirjoita tähän…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C6B0CAFC-41CF-CB32-55A7-39BF67E9952A}"/>
              </a:ext>
            </a:extLst>
          </p:cNvPr>
          <p:cNvSpPr txBox="1"/>
          <p:nvPr/>
        </p:nvSpPr>
        <p:spPr>
          <a:xfrm>
            <a:off x="1233256" y="4102961"/>
            <a:ext cx="7439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76886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7399FC47-6AF8-0BE0-708F-A7CDB4851EE9}"/>
              </a:ext>
            </a:extLst>
          </p:cNvPr>
          <p:cNvSpPr txBox="1"/>
          <p:nvPr/>
        </p:nvSpPr>
        <p:spPr>
          <a:xfrm>
            <a:off x="1216241" y="1899821"/>
            <a:ext cx="35777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Kirjoita tähän…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002529C3-DD8B-C33E-3577-E5570708DDE3}"/>
              </a:ext>
            </a:extLst>
          </p:cNvPr>
          <p:cNvSpPr txBox="1"/>
          <p:nvPr/>
        </p:nvSpPr>
        <p:spPr>
          <a:xfrm>
            <a:off x="5079509" y="1899821"/>
            <a:ext cx="35777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Kirjoita tähän…</a:t>
            </a:r>
          </a:p>
        </p:txBody>
      </p:sp>
    </p:spTree>
    <p:extLst>
      <p:ext uri="{BB962C8B-B14F-4D97-AF65-F5344CB8AC3E}">
        <p14:creationId xmlns:p14="http://schemas.microsoft.com/office/powerpoint/2010/main" val="401613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30</Words>
  <Application>Microsoft Office PowerPoint</Application>
  <PresentationFormat>A4-paperi (210 x 297 mm)</PresentationFormat>
  <Paragraphs>10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Office-teema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Sari Smedman</dc:creator>
  <cp:lastModifiedBy>Sari Smedman</cp:lastModifiedBy>
  <cp:revision>1</cp:revision>
  <dcterms:created xsi:type="dcterms:W3CDTF">2026-10-08T11:39:31Z</dcterms:created>
  <dcterms:modified xsi:type="dcterms:W3CDTF">2026-10-08T11:44:27Z</dcterms:modified>
</cp:coreProperties>
</file>